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media/image48.jpg" ContentType="image/jpg"/>
  <Override PartName="/ppt/media/image50.jpg" ContentType="image/jpg"/>
  <Override PartName="/ppt/media/image52.jpg" ContentType="image/jpg"/>
  <Override PartName="/ppt/media/image54.jpg" ContentType="image/jpg"/>
  <Override PartName="/ppt/media/image55.jpg" ContentType="image/jpg"/>
  <Override PartName="/ppt/media/image63.jpg" ContentType="image/jpg"/>
  <Override PartName="/ppt/media/image65.jpg" ContentType="image/jpg"/>
  <Override PartName="/ppt/media/image66.jpg" ContentType="image/jpg"/>
  <Override PartName="/ppt/media/image70.jpg" ContentType="image/jpg"/>
  <Override PartName="/ppt/media/image76.jpg" ContentType="image/jpg"/>
  <Override PartName="/ppt/media/image80.jpg" ContentType="image/jpg"/>
  <Override PartName="/ppt/media/image84.jpg" ContentType="image/jpg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147480888" r:id="rId2"/>
    <p:sldId id="2147480887" r:id="rId3"/>
    <p:sldId id="2147480889" r:id="rId4"/>
    <p:sldId id="266" r:id="rId5"/>
    <p:sldId id="2147480890" r:id="rId6"/>
    <p:sldId id="1637155577" r:id="rId7"/>
    <p:sldId id="1637155582" r:id="rId8"/>
    <p:sldId id="261" r:id="rId9"/>
    <p:sldId id="263" r:id="rId10"/>
    <p:sldId id="273" r:id="rId11"/>
    <p:sldId id="267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2147480891" r:id="rId20"/>
    <p:sldId id="311" r:id="rId21"/>
    <p:sldId id="293" r:id="rId22"/>
  </p:sldIdLst>
  <p:sldSz cx="12192000" cy="6858000"/>
  <p:notesSz cx="12192000" cy="6858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F59B5D6-EB39-49A6-CA66-6812A0A8BFE5}" name="Clarice Palace Martins" initials="CP" userId="S::clarice.martins@eprlpioneiro.com.br::efd26578-533f-4139-8de2-6248af2cfd8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057"/>
    <a:srgbClr val="FFA300"/>
    <a:srgbClr val="FFFFFF"/>
    <a:srgbClr val="002F56"/>
    <a:srgbClr val="71CC98"/>
    <a:srgbClr val="134E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897" autoAdjust="0"/>
    <p:restoredTop sz="92802" autoAdjust="0"/>
  </p:normalViewPr>
  <p:slideViewPr>
    <p:cSldViewPr>
      <p:cViewPr varScale="1">
        <p:scale>
          <a:sx n="69" d="100"/>
          <a:sy n="69" d="100"/>
        </p:scale>
        <p:origin x="210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9E420E-C4CF-4096-B0EF-549115CE7021}" type="datetimeFigureOut">
              <a:rPr lang="pt-BR" smtClean="0"/>
              <a:t>08/03/2024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D4FB28-BF4F-4198-BEB2-47D6A4C88D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2377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D637E-868C-1623-9868-91A86CC42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85BEA13-6552-E0DC-F8AA-C477C9F960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A8CFFF2-58E5-C24D-9325-74AECABA0E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8108DC6-BC58-9474-883B-00347895B7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D4FB28-BF4F-4198-BEB2-47D6A4C88D60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7913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25297" y="1518361"/>
            <a:ext cx="11341404" cy="3295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  <p:sp>
        <p:nvSpPr>
          <p:cNvPr id="7" name="bg object 16">
            <a:extLst>
              <a:ext uri="{FF2B5EF4-FFF2-40B4-BE49-F238E27FC236}">
                <a16:creationId xmlns:a16="http://schemas.microsoft.com/office/drawing/2014/main" id="{16E42451-0DDD-B400-D85C-54AF394E4444}"/>
              </a:ext>
            </a:extLst>
          </p:cNvPr>
          <p:cNvSpPr/>
          <p:nvPr userDrawn="1"/>
        </p:nvSpPr>
        <p:spPr>
          <a:xfrm>
            <a:off x="34636" y="-3175"/>
            <a:ext cx="3039110" cy="3432175"/>
          </a:xfrm>
          <a:custGeom>
            <a:avLst/>
            <a:gdLst/>
            <a:ahLst/>
            <a:cxnLst/>
            <a:rect l="l" t="t" r="r" b="b"/>
            <a:pathLst>
              <a:path w="3039110" h="3432175">
                <a:moveTo>
                  <a:pt x="3038856" y="0"/>
                </a:moveTo>
                <a:lnTo>
                  <a:pt x="0" y="0"/>
                </a:lnTo>
                <a:lnTo>
                  <a:pt x="0" y="3432048"/>
                </a:lnTo>
                <a:lnTo>
                  <a:pt x="3038856" y="0"/>
                </a:lnTo>
                <a:close/>
              </a:path>
            </a:pathLst>
          </a:custGeom>
          <a:solidFill>
            <a:srgbClr val="70CC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bg object 17">
            <a:extLst>
              <a:ext uri="{FF2B5EF4-FFF2-40B4-BE49-F238E27FC236}">
                <a16:creationId xmlns:a16="http://schemas.microsoft.com/office/drawing/2014/main" id="{618D3A9F-F883-C6D9-518F-7AC41048E7E4}"/>
              </a:ext>
            </a:extLst>
          </p:cNvPr>
          <p:cNvSpPr/>
          <p:nvPr userDrawn="1"/>
        </p:nvSpPr>
        <p:spPr>
          <a:xfrm>
            <a:off x="128015" y="0"/>
            <a:ext cx="12064365" cy="6858000"/>
          </a:xfrm>
          <a:custGeom>
            <a:avLst/>
            <a:gdLst/>
            <a:ahLst/>
            <a:cxnLst/>
            <a:rect l="l" t="t" r="r" b="b"/>
            <a:pathLst>
              <a:path w="12064365" h="6858000">
                <a:moveTo>
                  <a:pt x="12063984" y="0"/>
                </a:moveTo>
                <a:lnTo>
                  <a:pt x="6067298" y="0"/>
                </a:lnTo>
                <a:lnTo>
                  <a:pt x="0" y="6857999"/>
                </a:lnTo>
                <a:lnTo>
                  <a:pt x="10811764" y="6857999"/>
                </a:lnTo>
                <a:lnTo>
                  <a:pt x="12063984" y="5442585"/>
                </a:lnTo>
                <a:lnTo>
                  <a:pt x="12063984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2F5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  <p:sp>
        <p:nvSpPr>
          <p:cNvPr id="7" name="bg object 17">
            <a:extLst>
              <a:ext uri="{FF2B5EF4-FFF2-40B4-BE49-F238E27FC236}">
                <a16:creationId xmlns:a16="http://schemas.microsoft.com/office/drawing/2014/main" id="{C3980D9F-045E-45A2-93FF-C94BAFC25267}"/>
              </a:ext>
            </a:extLst>
          </p:cNvPr>
          <p:cNvSpPr/>
          <p:nvPr userDrawn="1"/>
        </p:nvSpPr>
        <p:spPr>
          <a:xfrm>
            <a:off x="128015" y="0"/>
            <a:ext cx="12064365" cy="6858000"/>
          </a:xfrm>
          <a:custGeom>
            <a:avLst/>
            <a:gdLst/>
            <a:ahLst/>
            <a:cxnLst/>
            <a:rect l="l" t="t" r="r" b="b"/>
            <a:pathLst>
              <a:path w="12064365" h="6858000">
                <a:moveTo>
                  <a:pt x="12063984" y="0"/>
                </a:moveTo>
                <a:lnTo>
                  <a:pt x="6067298" y="0"/>
                </a:lnTo>
                <a:lnTo>
                  <a:pt x="0" y="6857999"/>
                </a:lnTo>
                <a:lnTo>
                  <a:pt x="10811764" y="6857999"/>
                </a:lnTo>
                <a:lnTo>
                  <a:pt x="12063984" y="5442585"/>
                </a:lnTo>
                <a:lnTo>
                  <a:pt x="12063984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bg object 16">
            <a:extLst>
              <a:ext uri="{FF2B5EF4-FFF2-40B4-BE49-F238E27FC236}">
                <a16:creationId xmlns:a16="http://schemas.microsoft.com/office/drawing/2014/main" id="{19530D93-EAD7-E553-CF95-0387EF46503F}"/>
              </a:ext>
            </a:extLst>
          </p:cNvPr>
          <p:cNvSpPr/>
          <p:nvPr userDrawn="1"/>
        </p:nvSpPr>
        <p:spPr>
          <a:xfrm>
            <a:off x="34636" y="-3175"/>
            <a:ext cx="3039110" cy="3432175"/>
          </a:xfrm>
          <a:custGeom>
            <a:avLst/>
            <a:gdLst/>
            <a:ahLst/>
            <a:cxnLst/>
            <a:rect l="l" t="t" r="r" b="b"/>
            <a:pathLst>
              <a:path w="3039110" h="3432175">
                <a:moveTo>
                  <a:pt x="3038856" y="0"/>
                </a:moveTo>
                <a:lnTo>
                  <a:pt x="0" y="0"/>
                </a:lnTo>
                <a:lnTo>
                  <a:pt x="0" y="3432048"/>
                </a:lnTo>
                <a:lnTo>
                  <a:pt x="3038856" y="0"/>
                </a:lnTo>
                <a:close/>
              </a:path>
            </a:pathLst>
          </a:custGeom>
          <a:solidFill>
            <a:srgbClr val="70CC9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2F5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  <p:sp>
        <p:nvSpPr>
          <p:cNvPr id="8" name="bg object 17">
            <a:extLst>
              <a:ext uri="{FF2B5EF4-FFF2-40B4-BE49-F238E27FC236}">
                <a16:creationId xmlns:a16="http://schemas.microsoft.com/office/drawing/2014/main" id="{406727A9-8F52-3922-3356-85E0740725B9}"/>
              </a:ext>
            </a:extLst>
          </p:cNvPr>
          <p:cNvSpPr/>
          <p:nvPr userDrawn="1"/>
        </p:nvSpPr>
        <p:spPr>
          <a:xfrm>
            <a:off x="128015" y="0"/>
            <a:ext cx="12064365" cy="6858000"/>
          </a:xfrm>
          <a:custGeom>
            <a:avLst/>
            <a:gdLst/>
            <a:ahLst/>
            <a:cxnLst/>
            <a:rect l="l" t="t" r="r" b="b"/>
            <a:pathLst>
              <a:path w="12064365" h="6858000">
                <a:moveTo>
                  <a:pt x="12063984" y="0"/>
                </a:moveTo>
                <a:lnTo>
                  <a:pt x="6067298" y="0"/>
                </a:lnTo>
                <a:lnTo>
                  <a:pt x="0" y="6857999"/>
                </a:lnTo>
                <a:lnTo>
                  <a:pt x="10811764" y="6857999"/>
                </a:lnTo>
                <a:lnTo>
                  <a:pt x="12063984" y="5442585"/>
                </a:lnTo>
                <a:lnTo>
                  <a:pt x="12063984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bg object 16">
            <a:extLst>
              <a:ext uri="{FF2B5EF4-FFF2-40B4-BE49-F238E27FC236}">
                <a16:creationId xmlns:a16="http://schemas.microsoft.com/office/drawing/2014/main" id="{AAC03D98-9C41-DF78-39A9-1CC58A1A5786}"/>
              </a:ext>
            </a:extLst>
          </p:cNvPr>
          <p:cNvSpPr/>
          <p:nvPr userDrawn="1"/>
        </p:nvSpPr>
        <p:spPr>
          <a:xfrm>
            <a:off x="34636" y="-3175"/>
            <a:ext cx="3039110" cy="3432175"/>
          </a:xfrm>
          <a:custGeom>
            <a:avLst/>
            <a:gdLst/>
            <a:ahLst/>
            <a:cxnLst/>
            <a:rect l="l" t="t" r="r" b="b"/>
            <a:pathLst>
              <a:path w="3039110" h="3432175">
                <a:moveTo>
                  <a:pt x="3038856" y="0"/>
                </a:moveTo>
                <a:lnTo>
                  <a:pt x="0" y="0"/>
                </a:lnTo>
                <a:lnTo>
                  <a:pt x="0" y="3432048"/>
                </a:lnTo>
                <a:lnTo>
                  <a:pt x="3038856" y="0"/>
                </a:lnTo>
                <a:close/>
              </a:path>
            </a:pathLst>
          </a:custGeom>
          <a:solidFill>
            <a:srgbClr val="70CC9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4636" y="-3175"/>
            <a:ext cx="3039110" cy="3432175"/>
          </a:xfrm>
          <a:custGeom>
            <a:avLst/>
            <a:gdLst/>
            <a:ahLst/>
            <a:cxnLst/>
            <a:rect l="l" t="t" r="r" b="b"/>
            <a:pathLst>
              <a:path w="3039110" h="3432175">
                <a:moveTo>
                  <a:pt x="3038856" y="0"/>
                </a:moveTo>
                <a:lnTo>
                  <a:pt x="0" y="0"/>
                </a:lnTo>
                <a:lnTo>
                  <a:pt x="0" y="3432048"/>
                </a:lnTo>
                <a:lnTo>
                  <a:pt x="3038856" y="0"/>
                </a:lnTo>
                <a:close/>
              </a:path>
            </a:pathLst>
          </a:custGeom>
          <a:solidFill>
            <a:srgbClr val="70CC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28015" y="0"/>
            <a:ext cx="12064365" cy="6858000"/>
          </a:xfrm>
          <a:custGeom>
            <a:avLst/>
            <a:gdLst/>
            <a:ahLst/>
            <a:cxnLst/>
            <a:rect l="l" t="t" r="r" b="b"/>
            <a:pathLst>
              <a:path w="12064365" h="6858000">
                <a:moveTo>
                  <a:pt x="12063984" y="0"/>
                </a:moveTo>
                <a:lnTo>
                  <a:pt x="6067298" y="0"/>
                </a:lnTo>
                <a:lnTo>
                  <a:pt x="0" y="6857999"/>
                </a:lnTo>
                <a:lnTo>
                  <a:pt x="10811764" y="6857999"/>
                </a:lnTo>
                <a:lnTo>
                  <a:pt x="12063984" y="5442585"/>
                </a:lnTo>
                <a:lnTo>
                  <a:pt x="12063984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2F5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526535" y="3989832"/>
            <a:ext cx="7620" cy="2023110"/>
          </a:xfrm>
          <a:custGeom>
            <a:avLst/>
            <a:gdLst/>
            <a:ahLst/>
            <a:cxnLst/>
            <a:rect l="l" t="t" r="r" b="b"/>
            <a:pathLst>
              <a:path w="7620" h="2023110">
                <a:moveTo>
                  <a:pt x="0" y="0"/>
                </a:moveTo>
                <a:lnTo>
                  <a:pt x="7365" y="2023008"/>
                </a:lnTo>
              </a:path>
            </a:pathLst>
          </a:custGeom>
          <a:ln w="19050">
            <a:solidFill>
              <a:srgbClr val="093A5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  <p:sp>
        <p:nvSpPr>
          <p:cNvPr id="5" name="bg object 17">
            <a:extLst>
              <a:ext uri="{FF2B5EF4-FFF2-40B4-BE49-F238E27FC236}">
                <a16:creationId xmlns:a16="http://schemas.microsoft.com/office/drawing/2014/main" id="{F04F9516-5181-DD92-E6BB-F5F3229BC14A}"/>
              </a:ext>
            </a:extLst>
          </p:cNvPr>
          <p:cNvSpPr/>
          <p:nvPr userDrawn="1"/>
        </p:nvSpPr>
        <p:spPr>
          <a:xfrm>
            <a:off x="128015" y="0"/>
            <a:ext cx="12064365" cy="6858000"/>
          </a:xfrm>
          <a:custGeom>
            <a:avLst/>
            <a:gdLst/>
            <a:ahLst/>
            <a:cxnLst/>
            <a:rect l="l" t="t" r="r" b="b"/>
            <a:pathLst>
              <a:path w="12064365" h="6858000">
                <a:moveTo>
                  <a:pt x="12063984" y="0"/>
                </a:moveTo>
                <a:lnTo>
                  <a:pt x="6067298" y="0"/>
                </a:lnTo>
                <a:lnTo>
                  <a:pt x="0" y="6857999"/>
                </a:lnTo>
                <a:lnTo>
                  <a:pt x="10811764" y="6857999"/>
                </a:lnTo>
                <a:lnTo>
                  <a:pt x="12063984" y="5442585"/>
                </a:lnTo>
                <a:lnTo>
                  <a:pt x="12063984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bg object 17">
            <a:extLst>
              <a:ext uri="{FF2B5EF4-FFF2-40B4-BE49-F238E27FC236}">
                <a16:creationId xmlns:a16="http://schemas.microsoft.com/office/drawing/2014/main" id="{935B78C2-8D5F-98D7-85C6-833C28645B84}"/>
              </a:ext>
            </a:extLst>
          </p:cNvPr>
          <p:cNvSpPr/>
          <p:nvPr userDrawn="1"/>
        </p:nvSpPr>
        <p:spPr>
          <a:xfrm>
            <a:off x="280415" y="152400"/>
            <a:ext cx="12064365" cy="6858000"/>
          </a:xfrm>
          <a:custGeom>
            <a:avLst/>
            <a:gdLst/>
            <a:ahLst/>
            <a:cxnLst/>
            <a:rect l="l" t="t" r="r" b="b"/>
            <a:pathLst>
              <a:path w="12064365" h="6858000">
                <a:moveTo>
                  <a:pt x="12063984" y="0"/>
                </a:moveTo>
                <a:lnTo>
                  <a:pt x="6067298" y="0"/>
                </a:lnTo>
                <a:lnTo>
                  <a:pt x="0" y="6857999"/>
                </a:lnTo>
                <a:lnTo>
                  <a:pt x="10811764" y="6857999"/>
                </a:lnTo>
                <a:lnTo>
                  <a:pt x="12063984" y="5442585"/>
                </a:lnTo>
                <a:lnTo>
                  <a:pt x="12063984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bg object 16">
            <a:extLst>
              <a:ext uri="{FF2B5EF4-FFF2-40B4-BE49-F238E27FC236}">
                <a16:creationId xmlns:a16="http://schemas.microsoft.com/office/drawing/2014/main" id="{9A8D2A0D-0FA8-5822-F67E-2776D115EC9A}"/>
              </a:ext>
            </a:extLst>
          </p:cNvPr>
          <p:cNvSpPr/>
          <p:nvPr userDrawn="1"/>
        </p:nvSpPr>
        <p:spPr>
          <a:xfrm>
            <a:off x="0" y="-3175"/>
            <a:ext cx="3039110" cy="3432175"/>
          </a:xfrm>
          <a:custGeom>
            <a:avLst/>
            <a:gdLst/>
            <a:ahLst/>
            <a:cxnLst/>
            <a:rect l="l" t="t" r="r" b="b"/>
            <a:pathLst>
              <a:path w="3039110" h="3432175">
                <a:moveTo>
                  <a:pt x="3038856" y="0"/>
                </a:moveTo>
                <a:lnTo>
                  <a:pt x="0" y="0"/>
                </a:lnTo>
                <a:lnTo>
                  <a:pt x="0" y="3432048"/>
                </a:lnTo>
                <a:lnTo>
                  <a:pt x="3038856" y="0"/>
                </a:lnTo>
                <a:close/>
              </a:path>
            </a:pathLst>
          </a:custGeom>
          <a:solidFill>
            <a:srgbClr val="70CC9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a Livre: Forma 1">
            <a:extLst>
              <a:ext uri="{FF2B5EF4-FFF2-40B4-BE49-F238E27FC236}">
                <a16:creationId xmlns:a16="http://schemas.microsoft.com/office/drawing/2014/main" id="{A0E063EB-6B36-7E39-224E-6519A1BA5986}"/>
              </a:ext>
            </a:extLst>
          </p:cNvPr>
          <p:cNvSpPr/>
          <p:nvPr userDrawn="1"/>
        </p:nvSpPr>
        <p:spPr>
          <a:xfrm>
            <a:off x="1" y="0"/>
            <a:ext cx="10206777" cy="6857759"/>
          </a:xfrm>
          <a:custGeom>
            <a:avLst/>
            <a:gdLst>
              <a:gd name="connsiteX0" fmla="*/ 107330 w 16830550"/>
              <a:gd name="connsiteY0" fmla="*/ 0 h 11308953"/>
              <a:gd name="connsiteX1" fmla="*/ 0 w 16830550"/>
              <a:gd name="connsiteY1" fmla="*/ 121257 h 11308953"/>
              <a:gd name="connsiteX2" fmla="*/ 0 w 16830550"/>
              <a:gd name="connsiteY2" fmla="*/ 11308953 h 11308953"/>
              <a:gd name="connsiteX3" fmla="*/ 6825268 w 16830550"/>
              <a:gd name="connsiteY3" fmla="*/ 11308953 h 11308953"/>
              <a:gd name="connsiteX4" fmla="*/ 16830550 w 16830550"/>
              <a:gd name="connsiteY4" fmla="*/ 0 h 11308953"/>
              <a:gd name="connsiteX5" fmla="*/ 107330 w 16830550"/>
              <a:gd name="connsiteY5" fmla="*/ 0 h 11308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30550" h="11308953">
                <a:moveTo>
                  <a:pt x="107330" y="0"/>
                </a:moveTo>
                <a:lnTo>
                  <a:pt x="0" y="121257"/>
                </a:lnTo>
                <a:lnTo>
                  <a:pt x="0" y="11308953"/>
                </a:lnTo>
                <a:lnTo>
                  <a:pt x="6825268" y="11308953"/>
                </a:lnTo>
                <a:lnTo>
                  <a:pt x="16830550" y="0"/>
                </a:lnTo>
                <a:lnTo>
                  <a:pt x="107330" y="0"/>
                </a:lnTo>
                <a:close/>
              </a:path>
            </a:pathLst>
          </a:custGeom>
          <a:solidFill>
            <a:schemeClr val="accent5"/>
          </a:solidFill>
          <a:ln w="10468" cap="flat">
            <a:noFill/>
            <a:prstDash val="solid"/>
            <a:miter/>
          </a:ln>
        </p:spPr>
        <p:txBody>
          <a:bodyPr rtlCol="0" anchor="ctr"/>
          <a:lstStyle/>
          <a:p>
            <a:endParaRPr lang="pt-BR" sz="612"/>
          </a:p>
        </p:txBody>
      </p:sp>
      <p:sp>
        <p:nvSpPr>
          <p:cNvPr id="3" name="Forma Livre: Forma 2">
            <a:extLst>
              <a:ext uri="{FF2B5EF4-FFF2-40B4-BE49-F238E27FC236}">
                <a16:creationId xmlns:a16="http://schemas.microsoft.com/office/drawing/2014/main" id="{04D91E08-1141-AFBC-45A0-3E5A36E1A831}"/>
              </a:ext>
            </a:extLst>
          </p:cNvPr>
          <p:cNvSpPr/>
          <p:nvPr userDrawn="1"/>
        </p:nvSpPr>
        <p:spPr>
          <a:xfrm>
            <a:off x="8505778" y="1097368"/>
            <a:ext cx="3686651" cy="4635147"/>
          </a:xfrm>
          <a:custGeom>
            <a:avLst/>
            <a:gdLst>
              <a:gd name="connsiteX0" fmla="*/ 6079135 w 6079134"/>
              <a:gd name="connsiteY0" fmla="*/ 0 h 7643700"/>
              <a:gd name="connsiteX1" fmla="*/ 142144 w 6079134"/>
              <a:gd name="connsiteY1" fmla="*/ 6710607 h 7643700"/>
              <a:gd name="connsiteX2" fmla="*/ 562251 w 6079134"/>
              <a:gd name="connsiteY2" fmla="*/ 7643700 h 7643700"/>
              <a:gd name="connsiteX3" fmla="*/ 6079135 w 6079134"/>
              <a:gd name="connsiteY3" fmla="*/ 7643700 h 7643700"/>
              <a:gd name="connsiteX4" fmla="*/ 6079135 w 6079134"/>
              <a:gd name="connsiteY4" fmla="*/ 0 h 764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79134" h="7643700">
                <a:moveTo>
                  <a:pt x="6079135" y="0"/>
                </a:moveTo>
                <a:lnTo>
                  <a:pt x="142144" y="6710607"/>
                </a:lnTo>
                <a:cubicBezTo>
                  <a:pt x="-178591" y="7072703"/>
                  <a:pt x="78687" y="7643700"/>
                  <a:pt x="562251" y="7643700"/>
                </a:cubicBezTo>
                <a:lnTo>
                  <a:pt x="6079135" y="7643700"/>
                </a:lnTo>
                <a:lnTo>
                  <a:pt x="6079135" y="0"/>
                </a:lnTo>
                <a:close/>
              </a:path>
            </a:pathLst>
          </a:custGeom>
          <a:solidFill>
            <a:schemeClr val="accent5"/>
          </a:solidFill>
          <a:ln w="10468" cap="flat">
            <a:noFill/>
            <a:prstDash val="solid"/>
            <a:miter/>
          </a:ln>
        </p:spPr>
        <p:txBody>
          <a:bodyPr rtlCol="0" anchor="ctr"/>
          <a:lstStyle/>
          <a:p>
            <a:endParaRPr lang="pt-BR" sz="612"/>
          </a:p>
        </p:txBody>
      </p:sp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361882C5-D7AD-EF30-8BD8-2B9411381666}"/>
              </a:ext>
            </a:extLst>
          </p:cNvPr>
          <p:cNvSpPr/>
          <p:nvPr/>
        </p:nvSpPr>
        <p:spPr>
          <a:xfrm>
            <a:off x="-428" y="241"/>
            <a:ext cx="3117197" cy="2070915"/>
          </a:xfrm>
          <a:custGeom>
            <a:avLst/>
            <a:gdLst>
              <a:gd name="connsiteX0" fmla="*/ 2297288 w 5140128"/>
              <a:gd name="connsiteY0" fmla="*/ 3213313 h 3415094"/>
              <a:gd name="connsiteX1" fmla="*/ 5140129 w 5140128"/>
              <a:gd name="connsiteY1" fmla="*/ 0 h 3415094"/>
              <a:gd name="connsiteX2" fmla="*/ 0 w 5140128"/>
              <a:gd name="connsiteY2" fmla="*/ 0 h 3415094"/>
              <a:gd name="connsiteX3" fmla="*/ 0 w 5140128"/>
              <a:gd name="connsiteY3" fmla="*/ 3415095 h 3415094"/>
              <a:gd name="connsiteX4" fmla="*/ 1849119 w 5140128"/>
              <a:gd name="connsiteY4" fmla="*/ 3415095 h 3415094"/>
              <a:gd name="connsiteX5" fmla="*/ 2297288 w 5140128"/>
              <a:gd name="connsiteY5" fmla="*/ 3213313 h 3415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40128" h="3415094">
                <a:moveTo>
                  <a:pt x="2297288" y="3213313"/>
                </a:moveTo>
                <a:lnTo>
                  <a:pt x="5140129" y="0"/>
                </a:lnTo>
                <a:lnTo>
                  <a:pt x="0" y="0"/>
                </a:lnTo>
                <a:lnTo>
                  <a:pt x="0" y="3415095"/>
                </a:lnTo>
                <a:lnTo>
                  <a:pt x="1849119" y="3415095"/>
                </a:lnTo>
                <a:cubicBezTo>
                  <a:pt x="2020638" y="3415095"/>
                  <a:pt x="2183675" y="3341586"/>
                  <a:pt x="2297288" y="3213313"/>
                </a:cubicBezTo>
                <a:close/>
              </a:path>
            </a:pathLst>
          </a:custGeom>
          <a:solidFill>
            <a:schemeClr val="bg2"/>
          </a:solidFill>
          <a:ln w="10468" cap="flat">
            <a:noFill/>
            <a:prstDash val="solid"/>
            <a:miter/>
          </a:ln>
        </p:spPr>
        <p:txBody>
          <a:bodyPr rtlCol="0" anchor="ctr"/>
          <a:lstStyle/>
          <a:p>
            <a:endParaRPr lang="pt-BR" sz="612"/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00E1286C-EC54-EB1E-7D8E-0F87C48B1CD2}"/>
              </a:ext>
            </a:extLst>
          </p:cNvPr>
          <p:cNvGrpSpPr/>
          <p:nvPr userDrawn="1"/>
        </p:nvGrpSpPr>
        <p:grpSpPr>
          <a:xfrm>
            <a:off x="10070145" y="842183"/>
            <a:ext cx="1197635" cy="642263"/>
            <a:chOff x="12356607" y="4586673"/>
            <a:chExt cx="5682472" cy="3047585"/>
          </a:xfrm>
        </p:grpSpPr>
        <p:sp>
          <p:nvSpPr>
            <p:cNvPr id="13" name="Forma Livre: Forma 12">
              <a:extLst>
                <a:ext uri="{FF2B5EF4-FFF2-40B4-BE49-F238E27FC236}">
                  <a16:creationId xmlns:a16="http://schemas.microsoft.com/office/drawing/2014/main" id="{0ADBFC11-97CB-1BAE-3829-E83FFADC4EC8}"/>
                </a:ext>
              </a:extLst>
            </p:cNvPr>
            <p:cNvSpPr/>
            <p:nvPr/>
          </p:nvSpPr>
          <p:spPr>
            <a:xfrm>
              <a:off x="14530269" y="4591134"/>
              <a:ext cx="3508810" cy="3043124"/>
            </a:xfrm>
            <a:custGeom>
              <a:avLst/>
              <a:gdLst>
                <a:gd name="connsiteX0" fmla="*/ 3260582 w 3508810"/>
                <a:gd name="connsiteY0" fmla="*/ 0 h 3043124"/>
                <a:gd name="connsiteX1" fmla="*/ 2401454 w 3508810"/>
                <a:gd name="connsiteY1" fmla="*/ 421091 h 3043124"/>
                <a:gd name="connsiteX2" fmla="*/ 1493885 w 3508810"/>
                <a:gd name="connsiteY2" fmla="*/ 1446893 h 3043124"/>
                <a:gd name="connsiteX3" fmla="*/ 1493774 w 3508810"/>
                <a:gd name="connsiteY3" fmla="*/ 1446781 h 3043124"/>
                <a:gd name="connsiteX4" fmla="*/ 1086842 w 3508810"/>
                <a:gd name="connsiteY4" fmla="*/ 1630235 h 3043124"/>
                <a:gd name="connsiteX5" fmla="*/ 550919 w 3508810"/>
                <a:gd name="connsiteY5" fmla="*/ 1176924 h 3043124"/>
                <a:gd name="connsiteX6" fmla="*/ 523548 w 3508810"/>
                <a:gd name="connsiteY6" fmla="*/ 1169120 h 3043124"/>
                <a:gd name="connsiteX7" fmla="*/ 494450 w 3508810"/>
                <a:gd name="connsiteY7" fmla="*/ 1202009 h 3043124"/>
                <a:gd name="connsiteX8" fmla="*/ 430957 w 3508810"/>
                <a:gd name="connsiteY8" fmla="*/ 1273808 h 3043124"/>
                <a:gd name="connsiteX9" fmla="*/ 101064 w 3508810"/>
                <a:gd name="connsiteY9" fmla="*/ 1646680 h 3043124"/>
                <a:gd name="connsiteX10" fmla="*/ 16222 w 3508810"/>
                <a:gd name="connsiteY10" fmla="*/ 1742615 h 3043124"/>
                <a:gd name="connsiteX11" fmla="*/ 3958 w 3508810"/>
                <a:gd name="connsiteY11" fmla="*/ 1756440 h 3043124"/>
                <a:gd name="connsiteX12" fmla="*/ 0 w 3508810"/>
                <a:gd name="connsiteY12" fmla="*/ 1766919 h 3043124"/>
                <a:gd name="connsiteX13" fmla="*/ 0 w 3508810"/>
                <a:gd name="connsiteY13" fmla="*/ 3027348 h 3043124"/>
                <a:gd name="connsiteX14" fmla="*/ 15776 w 3508810"/>
                <a:gd name="connsiteY14" fmla="*/ 3043124 h 3043124"/>
                <a:gd name="connsiteX15" fmla="*/ 527618 w 3508810"/>
                <a:gd name="connsiteY15" fmla="*/ 3043124 h 3043124"/>
                <a:gd name="connsiteX16" fmla="*/ 543393 w 3508810"/>
                <a:gd name="connsiteY16" fmla="*/ 3027348 h 3043124"/>
                <a:gd name="connsiteX17" fmla="*/ 543393 w 3508810"/>
                <a:gd name="connsiteY17" fmla="*/ 2055228 h 3043124"/>
                <a:gd name="connsiteX18" fmla="*/ 566694 w 3508810"/>
                <a:gd name="connsiteY18" fmla="*/ 2041347 h 3043124"/>
                <a:gd name="connsiteX19" fmla="*/ 1086786 w 3508810"/>
                <a:gd name="connsiteY19" fmla="*/ 2173684 h 3043124"/>
                <a:gd name="connsiteX20" fmla="*/ 1853379 w 3508810"/>
                <a:gd name="connsiteY20" fmla="*/ 1857002 h 3043124"/>
                <a:gd name="connsiteX21" fmla="*/ 1853379 w 3508810"/>
                <a:gd name="connsiteY21" fmla="*/ 1857002 h 3043124"/>
                <a:gd name="connsiteX22" fmla="*/ 2863517 w 3508810"/>
                <a:gd name="connsiteY22" fmla="*/ 715977 h 3043124"/>
                <a:gd name="connsiteX23" fmla="*/ 3260470 w 3508810"/>
                <a:gd name="connsiteY23" fmla="*/ 543393 h 3043124"/>
                <a:gd name="connsiteX24" fmla="*/ 3486345 w 3508810"/>
                <a:gd name="connsiteY24" fmla="*/ 592615 h 3043124"/>
                <a:gd name="connsiteX25" fmla="*/ 3508810 w 3508810"/>
                <a:gd name="connsiteY25" fmla="*/ 578345 h 3043124"/>
                <a:gd name="connsiteX26" fmla="*/ 3508810 w 3508810"/>
                <a:gd name="connsiteY26" fmla="*/ 41195 h 3043124"/>
                <a:gd name="connsiteX27" fmla="*/ 3496491 w 3508810"/>
                <a:gd name="connsiteY27" fmla="*/ 25754 h 3043124"/>
                <a:gd name="connsiteX28" fmla="*/ 3260470 w 3508810"/>
                <a:gd name="connsiteY28" fmla="*/ 0 h 3043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508810" h="3043124">
                  <a:moveTo>
                    <a:pt x="3260582" y="0"/>
                  </a:moveTo>
                  <a:cubicBezTo>
                    <a:pt x="2911178" y="0"/>
                    <a:pt x="2692661" y="111544"/>
                    <a:pt x="2401454" y="421091"/>
                  </a:cubicBezTo>
                  <a:cubicBezTo>
                    <a:pt x="2166828" y="670490"/>
                    <a:pt x="1493885" y="1446893"/>
                    <a:pt x="1493885" y="1446893"/>
                  </a:cubicBezTo>
                  <a:lnTo>
                    <a:pt x="1493774" y="1446781"/>
                  </a:lnTo>
                  <a:cubicBezTo>
                    <a:pt x="1394215" y="1559217"/>
                    <a:pt x="1248834" y="1630235"/>
                    <a:pt x="1086842" y="1630235"/>
                  </a:cubicBezTo>
                  <a:cubicBezTo>
                    <a:pt x="817431" y="1630235"/>
                    <a:pt x="593842" y="1434183"/>
                    <a:pt x="550919" y="1176924"/>
                  </a:cubicBezTo>
                  <a:cubicBezTo>
                    <a:pt x="548745" y="1163825"/>
                    <a:pt x="532356" y="1159198"/>
                    <a:pt x="523548" y="1169120"/>
                  </a:cubicBezTo>
                  <a:lnTo>
                    <a:pt x="494450" y="1202009"/>
                  </a:lnTo>
                  <a:lnTo>
                    <a:pt x="430957" y="1273808"/>
                  </a:lnTo>
                  <a:lnTo>
                    <a:pt x="101064" y="1646680"/>
                  </a:lnTo>
                  <a:lnTo>
                    <a:pt x="16222" y="1742615"/>
                  </a:lnTo>
                  <a:lnTo>
                    <a:pt x="3958" y="1756440"/>
                  </a:lnTo>
                  <a:cubicBezTo>
                    <a:pt x="1394" y="1759338"/>
                    <a:pt x="0" y="1763073"/>
                    <a:pt x="0" y="1766919"/>
                  </a:cubicBezTo>
                  <a:lnTo>
                    <a:pt x="0" y="3027348"/>
                  </a:lnTo>
                  <a:cubicBezTo>
                    <a:pt x="0" y="3036100"/>
                    <a:pt x="7080" y="3043124"/>
                    <a:pt x="15776" y="3043124"/>
                  </a:cubicBezTo>
                  <a:lnTo>
                    <a:pt x="527618" y="3043124"/>
                  </a:lnTo>
                  <a:cubicBezTo>
                    <a:pt x="536369" y="3043124"/>
                    <a:pt x="543393" y="3036045"/>
                    <a:pt x="543393" y="3027348"/>
                  </a:cubicBezTo>
                  <a:lnTo>
                    <a:pt x="543393" y="2055228"/>
                  </a:lnTo>
                  <a:cubicBezTo>
                    <a:pt x="543393" y="2043243"/>
                    <a:pt x="556214" y="2035606"/>
                    <a:pt x="566694" y="2041347"/>
                  </a:cubicBezTo>
                  <a:cubicBezTo>
                    <a:pt x="721161" y="2125688"/>
                    <a:pt x="898372" y="2173684"/>
                    <a:pt x="1086786" y="2173684"/>
                  </a:cubicBezTo>
                  <a:cubicBezTo>
                    <a:pt x="1386021" y="2173684"/>
                    <a:pt x="1656881" y="2052664"/>
                    <a:pt x="1853379" y="1857002"/>
                  </a:cubicBezTo>
                  <a:lnTo>
                    <a:pt x="1853379" y="1857002"/>
                  </a:lnTo>
                  <a:cubicBezTo>
                    <a:pt x="1853769" y="1856556"/>
                    <a:pt x="2860339" y="719098"/>
                    <a:pt x="2863517" y="715977"/>
                  </a:cubicBezTo>
                  <a:cubicBezTo>
                    <a:pt x="2962630" y="609840"/>
                    <a:pt x="3103774" y="543393"/>
                    <a:pt x="3260470" y="543393"/>
                  </a:cubicBezTo>
                  <a:cubicBezTo>
                    <a:pt x="3341076" y="543393"/>
                    <a:pt x="3417557" y="561064"/>
                    <a:pt x="3486345" y="592615"/>
                  </a:cubicBezTo>
                  <a:cubicBezTo>
                    <a:pt x="3496881" y="597409"/>
                    <a:pt x="3508810" y="589884"/>
                    <a:pt x="3508810" y="578345"/>
                  </a:cubicBezTo>
                  <a:lnTo>
                    <a:pt x="3508810" y="41195"/>
                  </a:lnTo>
                  <a:cubicBezTo>
                    <a:pt x="3508810" y="33781"/>
                    <a:pt x="3503682" y="27315"/>
                    <a:pt x="3496491" y="25754"/>
                  </a:cubicBezTo>
                  <a:cubicBezTo>
                    <a:pt x="3420511" y="8919"/>
                    <a:pt x="3341522" y="0"/>
                    <a:pt x="3260470" y="0"/>
                  </a:cubicBezTo>
                  <a:close/>
                </a:path>
              </a:pathLst>
            </a:custGeom>
            <a:solidFill>
              <a:schemeClr val="bg2"/>
            </a:solidFill>
            <a:ln w="55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662"/>
            </a:p>
          </p:txBody>
        </p:sp>
        <p:sp>
          <p:nvSpPr>
            <p:cNvPr id="14" name="Forma Livre: Forma 13">
              <a:extLst>
                <a:ext uri="{FF2B5EF4-FFF2-40B4-BE49-F238E27FC236}">
                  <a16:creationId xmlns:a16="http://schemas.microsoft.com/office/drawing/2014/main" id="{F3E48A7A-82D2-F6DF-A85B-1A19929AD29E}"/>
                </a:ext>
              </a:extLst>
            </p:cNvPr>
            <p:cNvSpPr/>
            <p:nvPr/>
          </p:nvSpPr>
          <p:spPr>
            <a:xfrm>
              <a:off x="12356607" y="4586673"/>
              <a:ext cx="4890793" cy="2178128"/>
            </a:xfrm>
            <a:custGeom>
              <a:avLst/>
              <a:gdLst>
                <a:gd name="connsiteX0" fmla="*/ 4880613 w 4890793"/>
                <a:gd name="connsiteY0" fmla="*/ 1174787 h 2178128"/>
                <a:gd name="connsiteX1" fmla="*/ 4890793 w 4890793"/>
                <a:gd name="connsiteY1" fmla="*/ 1189580 h 2178128"/>
                <a:gd name="connsiteX2" fmla="*/ 4890793 w 4890793"/>
                <a:gd name="connsiteY2" fmla="*/ 2162314 h 2178128"/>
                <a:gd name="connsiteX3" fmla="*/ 4875019 w 4890793"/>
                <a:gd name="connsiteY3" fmla="*/ 2178089 h 2178128"/>
                <a:gd name="connsiteX4" fmla="*/ 4363177 w 4890793"/>
                <a:gd name="connsiteY4" fmla="*/ 2178089 h 2178128"/>
                <a:gd name="connsiteX5" fmla="*/ 4347401 w 4890793"/>
                <a:gd name="connsiteY5" fmla="*/ 2162314 h 2178128"/>
                <a:gd name="connsiteX6" fmla="*/ 4347401 w 4890793"/>
                <a:gd name="connsiteY6" fmla="*/ 1767869 h 2178128"/>
                <a:gd name="connsiteX7" fmla="*/ 4347401 w 4890793"/>
                <a:gd name="connsiteY7" fmla="*/ 1767813 h 2178128"/>
                <a:gd name="connsiteX8" fmla="*/ 4351359 w 4890793"/>
                <a:gd name="connsiteY8" fmla="*/ 1757389 h 2178128"/>
                <a:gd name="connsiteX9" fmla="*/ 4863201 w 4890793"/>
                <a:gd name="connsiteY9" fmla="*/ 1179100 h 2178128"/>
                <a:gd name="connsiteX10" fmla="*/ 4880613 w 4890793"/>
                <a:gd name="connsiteY10" fmla="*/ 1174787 h 2178128"/>
                <a:gd name="connsiteX11" fmla="*/ 1100592 w 4890793"/>
                <a:gd name="connsiteY11" fmla="*/ 548175 h 2178128"/>
                <a:gd name="connsiteX12" fmla="*/ 679888 w 4890793"/>
                <a:gd name="connsiteY12" fmla="*/ 731196 h 2178128"/>
                <a:gd name="connsiteX13" fmla="*/ 679833 w 4890793"/>
                <a:gd name="connsiteY13" fmla="*/ 731252 h 2178128"/>
                <a:gd name="connsiteX14" fmla="*/ 563160 w 4890793"/>
                <a:gd name="connsiteY14" fmla="*/ 1236070 h 2178128"/>
                <a:gd name="connsiteX15" fmla="*/ 590308 w 4890793"/>
                <a:gd name="connsiteY15" fmla="*/ 1242536 h 2178128"/>
                <a:gd name="connsiteX16" fmla="*/ 1176457 w 4890793"/>
                <a:gd name="connsiteY16" fmla="*/ 580018 h 2178128"/>
                <a:gd name="connsiteX17" fmla="*/ 1166757 w 4890793"/>
                <a:gd name="connsiteY17" fmla="*/ 553874 h 2178128"/>
                <a:gd name="connsiteX18" fmla="*/ 1100592 w 4890793"/>
                <a:gd name="connsiteY18" fmla="*/ 548175 h 2178128"/>
                <a:gd name="connsiteX19" fmla="*/ 4363177 w 4890793"/>
                <a:gd name="connsiteY19" fmla="*/ 4461 h 2178128"/>
                <a:gd name="connsiteX20" fmla="*/ 4745413 w 4890793"/>
                <a:gd name="connsiteY20" fmla="*/ 4461 h 2178128"/>
                <a:gd name="connsiteX21" fmla="*/ 4754445 w 4890793"/>
                <a:gd name="connsiteY21" fmla="*/ 33169 h 2178128"/>
                <a:gd name="connsiteX22" fmla="*/ 4448521 w 4890793"/>
                <a:gd name="connsiteY22" fmla="*/ 306482 h 2178128"/>
                <a:gd name="connsiteX23" fmla="*/ 4374883 w 4890793"/>
                <a:gd name="connsiteY23" fmla="*/ 386141 h 2178128"/>
                <a:gd name="connsiteX24" fmla="*/ 4347401 w 4890793"/>
                <a:gd name="connsiteY24" fmla="*/ 375493 h 2178128"/>
                <a:gd name="connsiteX25" fmla="*/ 4347401 w 4890793"/>
                <a:gd name="connsiteY25" fmla="*/ 20237 h 2178128"/>
                <a:gd name="connsiteX26" fmla="*/ 4363177 w 4890793"/>
                <a:gd name="connsiteY26" fmla="*/ 4461 h 2178128"/>
                <a:gd name="connsiteX27" fmla="*/ 1100366 w 4890793"/>
                <a:gd name="connsiteY27" fmla="*/ 103 h 2178128"/>
                <a:gd name="connsiteX28" fmla="*/ 1837358 w 4890793"/>
                <a:gd name="connsiteY28" fmla="*/ 305144 h 2178128"/>
                <a:gd name="connsiteX29" fmla="*/ 1980843 w 4890793"/>
                <a:gd name="connsiteY29" fmla="*/ 472766 h 2178128"/>
                <a:gd name="connsiteX30" fmla="*/ 1979617 w 4890793"/>
                <a:gd name="connsiteY30" fmla="*/ 492221 h 2178128"/>
                <a:gd name="connsiteX31" fmla="*/ 1290342 w 4890793"/>
                <a:gd name="connsiteY31" fmla="*/ 1271300 h 2178128"/>
                <a:gd name="connsiteX32" fmla="*/ 997295 w 4890793"/>
                <a:gd name="connsiteY32" fmla="*/ 1602531 h 2178128"/>
                <a:gd name="connsiteX33" fmla="*/ 1006995 w 4890793"/>
                <a:gd name="connsiteY33" fmla="*/ 1628675 h 2178128"/>
                <a:gd name="connsiteX34" fmla="*/ 1493863 w 4890793"/>
                <a:gd name="connsiteY34" fmla="*/ 1451353 h 2178128"/>
                <a:gd name="connsiteX35" fmla="*/ 2117639 w 4890793"/>
                <a:gd name="connsiteY35" fmla="*/ 746303 h 2178128"/>
                <a:gd name="connsiteX36" fmla="*/ 2401488 w 4890793"/>
                <a:gd name="connsiteY36" fmla="*/ 425496 h 2178128"/>
                <a:gd name="connsiteX37" fmla="*/ 2402046 w 4890793"/>
                <a:gd name="connsiteY37" fmla="*/ 424827 h 2178128"/>
                <a:gd name="connsiteX38" fmla="*/ 3260560 w 4890793"/>
                <a:gd name="connsiteY38" fmla="*/ 4461 h 2178128"/>
                <a:gd name="connsiteX39" fmla="*/ 4206871 w 4890793"/>
                <a:gd name="connsiteY39" fmla="*/ 556773 h 2178128"/>
                <a:gd name="connsiteX40" fmla="*/ 4204920 w 4890793"/>
                <a:gd name="connsiteY40" fmla="*/ 575057 h 2178128"/>
                <a:gd name="connsiteX41" fmla="*/ 3823575 w 4890793"/>
                <a:gd name="connsiteY41" fmla="*/ 1007686 h 2178128"/>
                <a:gd name="connsiteX42" fmla="*/ 3823575 w 4890793"/>
                <a:gd name="connsiteY42" fmla="*/ 1007631 h 2178128"/>
                <a:gd name="connsiteX43" fmla="*/ 3796205 w 4890793"/>
                <a:gd name="connsiteY43" fmla="*/ 999882 h 2178128"/>
                <a:gd name="connsiteX44" fmla="*/ 3260560 w 4890793"/>
                <a:gd name="connsiteY44" fmla="*/ 547854 h 2178128"/>
                <a:gd name="connsiteX45" fmla="*/ 2822077 w 4890793"/>
                <a:gd name="connsiteY45" fmla="*/ 770272 h 2178128"/>
                <a:gd name="connsiteX46" fmla="*/ 2821966 w 4890793"/>
                <a:gd name="connsiteY46" fmla="*/ 770272 h 2178128"/>
                <a:gd name="connsiteX47" fmla="*/ 2603783 w 4890793"/>
                <a:gd name="connsiteY47" fmla="*/ 1016829 h 2178128"/>
                <a:gd name="connsiteX48" fmla="*/ 2537950 w 4890793"/>
                <a:gd name="connsiteY48" fmla="*/ 1091247 h 2178128"/>
                <a:gd name="connsiteX49" fmla="*/ 2474457 w 4890793"/>
                <a:gd name="connsiteY49" fmla="*/ 1163045 h 2178128"/>
                <a:gd name="connsiteX50" fmla="*/ 2144564 w 4890793"/>
                <a:gd name="connsiteY50" fmla="*/ 1535917 h 2178128"/>
                <a:gd name="connsiteX51" fmla="*/ 2059721 w 4890793"/>
                <a:gd name="connsiteY51" fmla="*/ 1631853 h 2178128"/>
                <a:gd name="connsiteX52" fmla="*/ 1900851 w 4890793"/>
                <a:gd name="connsiteY52" fmla="*/ 1811460 h 2178128"/>
                <a:gd name="connsiteX53" fmla="*/ 366718 w 4890793"/>
                <a:gd name="connsiteY53" fmla="*/ 1905277 h 2178128"/>
                <a:gd name="connsiteX54" fmla="*/ 235887 w 4890793"/>
                <a:gd name="connsiteY54" fmla="*/ 415183 h 2178128"/>
                <a:gd name="connsiteX55" fmla="*/ 987930 w 4890793"/>
                <a:gd name="connsiteY55" fmla="*/ 4461 h 2178128"/>
                <a:gd name="connsiteX56" fmla="*/ 1100366 w 4890793"/>
                <a:gd name="connsiteY56" fmla="*/ 103 h 2178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890793" h="2178128">
                  <a:moveTo>
                    <a:pt x="4880613" y="1174787"/>
                  </a:moveTo>
                  <a:cubicBezTo>
                    <a:pt x="4886307" y="1176954"/>
                    <a:pt x="4890793" y="1182306"/>
                    <a:pt x="4890793" y="1189580"/>
                  </a:cubicBezTo>
                  <a:lnTo>
                    <a:pt x="4890793" y="2162314"/>
                  </a:lnTo>
                  <a:cubicBezTo>
                    <a:pt x="4890793" y="2171010"/>
                    <a:pt x="4883769" y="2178089"/>
                    <a:pt x="4875019" y="2178089"/>
                  </a:cubicBezTo>
                  <a:lnTo>
                    <a:pt x="4363177" y="2178089"/>
                  </a:lnTo>
                  <a:cubicBezTo>
                    <a:pt x="4354481" y="2178089"/>
                    <a:pt x="4347401" y="2171066"/>
                    <a:pt x="4347401" y="2162314"/>
                  </a:cubicBezTo>
                  <a:lnTo>
                    <a:pt x="4347401" y="1767869"/>
                  </a:lnTo>
                  <a:lnTo>
                    <a:pt x="4347401" y="1767813"/>
                  </a:lnTo>
                  <a:cubicBezTo>
                    <a:pt x="4347401" y="1763967"/>
                    <a:pt x="4348795" y="1760288"/>
                    <a:pt x="4351359" y="1757389"/>
                  </a:cubicBezTo>
                  <a:cubicBezTo>
                    <a:pt x="4517921" y="1569197"/>
                    <a:pt x="4708289" y="1354081"/>
                    <a:pt x="4863201" y="1179100"/>
                  </a:cubicBezTo>
                  <a:cubicBezTo>
                    <a:pt x="4868023" y="1173637"/>
                    <a:pt x="4874921" y="1172620"/>
                    <a:pt x="4880613" y="1174787"/>
                  </a:cubicBezTo>
                  <a:close/>
                  <a:moveTo>
                    <a:pt x="1100592" y="548175"/>
                  </a:moveTo>
                  <a:cubicBezTo>
                    <a:pt x="945822" y="544292"/>
                    <a:pt x="790513" y="606183"/>
                    <a:pt x="679888" y="731196"/>
                  </a:cubicBezTo>
                  <a:lnTo>
                    <a:pt x="679833" y="731252"/>
                  </a:lnTo>
                  <a:cubicBezTo>
                    <a:pt x="553461" y="874124"/>
                    <a:pt x="516001" y="1064880"/>
                    <a:pt x="563160" y="1236070"/>
                  </a:cubicBezTo>
                  <a:cubicBezTo>
                    <a:pt x="566561" y="1248278"/>
                    <a:pt x="581946" y="1252013"/>
                    <a:pt x="590308" y="1242536"/>
                  </a:cubicBezTo>
                  <a:lnTo>
                    <a:pt x="1176457" y="580018"/>
                  </a:lnTo>
                  <a:cubicBezTo>
                    <a:pt x="1184818" y="570542"/>
                    <a:pt x="1179244" y="555714"/>
                    <a:pt x="1166757" y="553874"/>
                  </a:cubicBezTo>
                  <a:cubicBezTo>
                    <a:pt x="1144801" y="550627"/>
                    <a:pt x="1122702" y="548730"/>
                    <a:pt x="1100592" y="548175"/>
                  </a:cubicBezTo>
                  <a:close/>
                  <a:moveTo>
                    <a:pt x="4363177" y="4461"/>
                  </a:moveTo>
                  <a:lnTo>
                    <a:pt x="4745413" y="4461"/>
                  </a:lnTo>
                  <a:cubicBezTo>
                    <a:pt x="4760855" y="4461"/>
                    <a:pt x="4767153" y="24306"/>
                    <a:pt x="4754445" y="33169"/>
                  </a:cubicBezTo>
                  <a:cubicBezTo>
                    <a:pt x="4657227" y="101065"/>
                    <a:pt x="4558505" y="189587"/>
                    <a:pt x="4448521" y="306482"/>
                  </a:cubicBezTo>
                  <a:cubicBezTo>
                    <a:pt x="4427171" y="329170"/>
                    <a:pt x="4402365" y="356039"/>
                    <a:pt x="4374883" y="386141"/>
                  </a:cubicBezTo>
                  <a:cubicBezTo>
                    <a:pt x="4365128" y="396788"/>
                    <a:pt x="4347401" y="389931"/>
                    <a:pt x="4347401" y="375493"/>
                  </a:cubicBezTo>
                  <a:lnTo>
                    <a:pt x="4347401" y="20237"/>
                  </a:lnTo>
                  <a:cubicBezTo>
                    <a:pt x="4347401" y="11540"/>
                    <a:pt x="4354425" y="4461"/>
                    <a:pt x="4363177" y="4461"/>
                  </a:cubicBezTo>
                  <a:close/>
                  <a:moveTo>
                    <a:pt x="1100366" y="103"/>
                  </a:moveTo>
                  <a:cubicBezTo>
                    <a:pt x="1363170" y="3739"/>
                    <a:pt x="1626597" y="104187"/>
                    <a:pt x="1837358" y="305144"/>
                  </a:cubicBezTo>
                  <a:cubicBezTo>
                    <a:pt x="1891709" y="356986"/>
                    <a:pt x="1939537" y="413176"/>
                    <a:pt x="1980843" y="472766"/>
                  </a:cubicBezTo>
                  <a:cubicBezTo>
                    <a:pt x="1984968" y="478731"/>
                    <a:pt x="1984411" y="486758"/>
                    <a:pt x="1979617" y="492221"/>
                  </a:cubicBezTo>
                  <a:lnTo>
                    <a:pt x="1290342" y="1271300"/>
                  </a:lnTo>
                  <a:lnTo>
                    <a:pt x="997295" y="1602531"/>
                  </a:lnTo>
                  <a:cubicBezTo>
                    <a:pt x="988934" y="1612008"/>
                    <a:pt x="994508" y="1626836"/>
                    <a:pt x="1006995" y="1628675"/>
                  </a:cubicBezTo>
                  <a:cubicBezTo>
                    <a:pt x="1182644" y="1654652"/>
                    <a:pt x="1367436" y="1594225"/>
                    <a:pt x="1493863" y="1451353"/>
                  </a:cubicBezTo>
                  <a:lnTo>
                    <a:pt x="2117639" y="746303"/>
                  </a:lnTo>
                  <a:lnTo>
                    <a:pt x="2401488" y="425496"/>
                  </a:lnTo>
                  <a:lnTo>
                    <a:pt x="2402046" y="424827"/>
                  </a:lnTo>
                  <a:cubicBezTo>
                    <a:pt x="2600885" y="169073"/>
                    <a:pt x="2911491" y="4461"/>
                    <a:pt x="3260560" y="4461"/>
                  </a:cubicBezTo>
                  <a:cubicBezTo>
                    <a:pt x="3666488" y="4461"/>
                    <a:pt x="4020296" y="227047"/>
                    <a:pt x="4206871" y="556773"/>
                  </a:cubicBezTo>
                  <a:cubicBezTo>
                    <a:pt x="4210216" y="562682"/>
                    <a:pt x="4209436" y="569984"/>
                    <a:pt x="4204920" y="575057"/>
                  </a:cubicBezTo>
                  <a:cubicBezTo>
                    <a:pt x="4081837" y="713191"/>
                    <a:pt x="3942867" y="871281"/>
                    <a:pt x="3823575" y="1007686"/>
                  </a:cubicBezTo>
                  <a:lnTo>
                    <a:pt x="3823575" y="1007631"/>
                  </a:lnTo>
                  <a:cubicBezTo>
                    <a:pt x="3814823" y="1017609"/>
                    <a:pt x="3798435" y="1012982"/>
                    <a:pt x="3796205" y="999882"/>
                  </a:cubicBezTo>
                  <a:cubicBezTo>
                    <a:pt x="3752724" y="743292"/>
                    <a:pt x="3529525" y="547854"/>
                    <a:pt x="3260560" y="547854"/>
                  </a:cubicBezTo>
                  <a:cubicBezTo>
                    <a:pt x="3080507" y="547854"/>
                    <a:pt x="2920967" y="635483"/>
                    <a:pt x="2822077" y="770272"/>
                  </a:cubicBezTo>
                  <a:lnTo>
                    <a:pt x="2821966" y="770272"/>
                  </a:lnTo>
                  <a:lnTo>
                    <a:pt x="2603783" y="1016829"/>
                  </a:lnTo>
                  <a:lnTo>
                    <a:pt x="2537950" y="1091247"/>
                  </a:lnTo>
                  <a:lnTo>
                    <a:pt x="2474457" y="1163045"/>
                  </a:lnTo>
                  <a:lnTo>
                    <a:pt x="2144564" y="1535917"/>
                  </a:lnTo>
                  <a:lnTo>
                    <a:pt x="2059721" y="1631853"/>
                  </a:lnTo>
                  <a:lnTo>
                    <a:pt x="1900851" y="1811460"/>
                  </a:lnTo>
                  <a:cubicBezTo>
                    <a:pt x="1503117" y="2260980"/>
                    <a:pt x="816294" y="2303011"/>
                    <a:pt x="366718" y="1905277"/>
                  </a:cubicBezTo>
                  <a:cubicBezTo>
                    <a:pt x="-68420" y="1520309"/>
                    <a:pt x="-121767" y="864536"/>
                    <a:pt x="235887" y="415183"/>
                  </a:cubicBezTo>
                  <a:cubicBezTo>
                    <a:pt x="431995" y="168794"/>
                    <a:pt x="705141" y="30326"/>
                    <a:pt x="987930" y="4461"/>
                  </a:cubicBezTo>
                  <a:cubicBezTo>
                    <a:pt x="1025293" y="1040"/>
                    <a:pt x="1062823" y="-417"/>
                    <a:pt x="1100366" y="103"/>
                  </a:cubicBezTo>
                  <a:close/>
                </a:path>
              </a:pathLst>
            </a:custGeom>
            <a:solidFill>
              <a:schemeClr val="tx2"/>
            </a:solidFill>
            <a:ln w="55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662"/>
            </a:p>
          </p:txBody>
        </p:sp>
      </p:grpSp>
      <p:sp>
        <p:nvSpPr>
          <p:cNvPr id="4" name="Espaço Reservado para Texto 2">
            <a:extLst>
              <a:ext uri="{FF2B5EF4-FFF2-40B4-BE49-F238E27FC236}">
                <a16:creationId xmlns:a16="http://schemas.microsoft.com/office/drawing/2014/main" id="{A922EDFB-F219-2B5D-461E-F4E77EFFC3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5528" y="6476004"/>
            <a:ext cx="3049925" cy="279954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728" spc="300">
                <a:solidFill>
                  <a:schemeClr val="tx2"/>
                </a:solidFill>
                <a:latin typeface="+mn-lt"/>
              </a:defRPr>
            </a:lvl1pPr>
          </a:lstStyle>
          <a:p>
            <a:endParaRPr lang="pt-BR"/>
          </a:p>
        </p:txBody>
      </p:sp>
      <p:sp>
        <p:nvSpPr>
          <p:cNvPr id="9" name="Espaço Reservado para Texto 3">
            <a:extLst>
              <a:ext uri="{FF2B5EF4-FFF2-40B4-BE49-F238E27FC236}">
                <a16:creationId xmlns:a16="http://schemas.microsoft.com/office/drawing/2014/main" id="{947C0756-208B-A3E3-FF84-91736F1834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525" y="2438400"/>
            <a:ext cx="6122475" cy="3716858"/>
          </a:xfrm>
          <a:prstGeom prst="rect">
            <a:avLst/>
          </a:prstGeom>
        </p:spPr>
        <p:txBody>
          <a:bodyPr lIns="0" tIns="0" rIns="0" bIns="0"/>
          <a:lstStyle>
            <a:lvl1pPr>
              <a:defRPr lang="pt-BR" sz="1092" dirty="0">
                <a:solidFill>
                  <a:schemeClr val="tx2"/>
                </a:solidFill>
                <a:latin typeface="+mn-lt"/>
              </a:defRPr>
            </a:lvl1pPr>
          </a:lstStyle>
          <a:p>
            <a:pPr lvl="0">
              <a:lnSpc>
                <a:spcPct val="100000"/>
              </a:lnSpc>
            </a:pPr>
            <a:r>
              <a:rPr lang="pt-BR" err="1"/>
              <a:t>Lorem</a:t>
            </a:r>
            <a:r>
              <a:rPr lang="pt-BR"/>
              <a:t> ipsum </a:t>
            </a:r>
            <a:r>
              <a:rPr lang="pt-BR" err="1"/>
              <a:t>dolor</a:t>
            </a:r>
            <a:r>
              <a:rPr lang="pt-BR"/>
              <a:t> </a:t>
            </a:r>
            <a:r>
              <a:rPr lang="pt-BR" err="1"/>
              <a:t>sit</a:t>
            </a:r>
            <a:r>
              <a:rPr lang="pt-BR"/>
              <a:t> </a:t>
            </a:r>
            <a:r>
              <a:rPr lang="pt-BR" err="1"/>
              <a:t>amet</a:t>
            </a:r>
            <a:r>
              <a:rPr lang="pt-BR"/>
              <a:t>, </a:t>
            </a:r>
            <a:r>
              <a:rPr lang="pt-BR" err="1"/>
              <a:t>consectetur</a:t>
            </a:r>
            <a:r>
              <a:rPr lang="pt-BR"/>
              <a:t> </a:t>
            </a:r>
            <a:r>
              <a:rPr lang="pt-BR" err="1"/>
              <a:t>adipiscing</a:t>
            </a:r>
            <a:r>
              <a:rPr lang="pt-BR"/>
              <a:t> </a:t>
            </a:r>
            <a:r>
              <a:rPr lang="pt-BR" err="1"/>
              <a:t>elit</a:t>
            </a:r>
            <a:r>
              <a:rPr lang="pt-BR"/>
              <a:t>, </a:t>
            </a:r>
            <a:r>
              <a:rPr lang="pt-BR" err="1"/>
              <a:t>sed</a:t>
            </a:r>
            <a:r>
              <a:rPr lang="pt-BR"/>
              <a:t> do </a:t>
            </a:r>
            <a:r>
              <a:rPr lang="pt-BR" err="1"/>
              <a:t>eiusmod</a:t>
            </a:r>
            <a:r>
              <a:rPr lang="pt-BR"/>
              <a:t> </a:t>
            </a:r>
            <a:r>
              <a:rPr lang="pt-BR" err="1"/>
              <a:t>tempor</a:t>
            </a:r>
            <a:r>
              <a:rPr lang="pt-BR"/>
              <a:t> </a:t>
            </a:r>
            <a:r>
              <a:rPr lang="pt-BR" err="1"/>
              <a:t>incididunt</a:t>
            </a:r>
            <a:r>
              <a:rPr lang="pt-BR"/>
              <a:t> ut labore et </a:t>
            </a:r>
            <a:r>
              <a:rPr lang="pt-BR" err="1"/>
              <a:t>dolore</a:t>
            </a:r>
            <a:r>
              <a:rPr lang="pt-BR"/>
              <a:t> magna </a:t>
            </a:r>
            <a:r>
              <a:rPr lang="pt-BR" err="1"/>
              <a:t>aliqua</a:t>
            </a:r>
            <a:r>
              <a:rPr lang="pt-BR"/>
              <a:t>. </a:t>
            </a:r>
            <a:r>
              <a:rPr lang="pt-BR" err="1"/>
              <a:t>Sit</a:t>
            </a:r>
            <a:r>
              <a:rPr lang="pt-BR"/>
              <a:t> </a:t>
            </a:r>
            <a:r>
              <a:rPr lang="pt-BR" err="1"/>
              <a:t>amet</a:t>
            </a:r>
            <a:r>
              <a:rPr lang="pt-BR"/>
              <a:t> </a:t>
            </a:r>
            <a:r>
              <a:rPr lang="pt-BR" err="1"/>
              <a:t>consectetur</a:t>
            </a:r>
            <a:r>
              <a:rPr lang="pt-BR"/>
              <a:t> </a:t>
            </a:r>
            <a:r>
              <a:rPr lang="pt-BR" err="1"/>
              <a:t>adipiscing</a:t>
            </a:r>
            <a:r>
              <a:rPr lang="pt-BR"/>
              <a:t> </a:t>
            </a:r>
            <a:r>
              <a:rPr lang="pt-BR" err="1"/>
              <a:t>elit</a:t>
            </a:r>
            <a:r>
              <a:rPr lang="pt-BR"/>
              <a:t> </a:t>
            </a:r>
            <a:r>
              <a:rPr lang="pt-BR" err="1"/>
              <a:t>pellentesque</a:t>
            </a:r>
            <a:r>
              <a:rPr lang="pt-BR"/>
              <a:t> </a:t>
            </a:r>
            <a:r>
              <a:rPr lang="pt-BR" err="1"/>
              <a:t>habitant</a:t>
            </a:r>
            <a:r>
              <a:rPr lang="pt-BR"/>
              <a:t>. Ante </a:t>
            </a:r>
            <a:r>
              <a:rPr lang="pt-BR" err="1"/>
              <a:t>metus</a:t>
            </a:r>
            <a:r>
              <a:rPr lang="pt-BR"/>
              <a:t> </a:t>
            </a:r>
            <a:r>
              <a:rPr lang="pt-BR" err="1"/>
              <a:t>dictum</a:t>
            </a:r>
            <a:r>
              <a:rPr lang="pt-BR"/>
              <a:t> </a:t>
            </a:r>
            <a:r>
              <a:rPr lang="pt-BR" err="1"/>
              <a:t>at</a:t>
            </a:r>
            <a:r>
              <a:rPr lang="pt-BR"/>
              <a:t> </a:t>
            </a:r>
            <a:r>
              <a:rPr lang="pt-BR" err="1"/>
              <a:t>tempor</a:t>
            </a:r>
            <a:r>
              <a:rPr lang="pt-BR"/>
              <a:t>. </a:t>
            </a:r>
            <a:r>
              <a:rPr lang="pt-BR" err="1"/>
              <a:t>Odio</a:t>
            </a:r>
            <a:r>
              <a:rPr lang="pt-BR"/>
              <a:t> </a:t>
            </a:r>
            <a:r>
              <a:rPr lang="pt-BR" err="1"/>
              <a:t>morbi</a:t>
            </a:r>
            <a:r>
              <a:rPr lang="pt-BR"/>
              <a:t> quis </a:t>
            </a:r>
            <a:r>
              <a:rPr lang="pt-BR" err="1"/>
              <a:t>commodo</a:t>
            </a:r>
            <a:r>
              <a:rPr lang="pt-BR"/>
              <a:t> </a:t>
            </a:r>
            <a:r>
              <a:rPr lang="pt-BR" err="1"/>
              <a:t>odio</a:t>
            </a:r>
            <a:r>
              <a:rPr lang="pt-BR"/>
              <a:t> </a:t>
            </a:r>
            <a:r>
              <a:rPr lang="pt-BR" err="1"/>
              <a:t>aenean</a:t>
            </a:r>
            <a:r>
              <a:rPr lang="pt-BR"/>
              <a:t> </a:t>
            </a:r>
            <a:r>
              <a:rPr lang="pt-BR" err="1"/>
              <a:t>sed</a:t>
            </a:r>
            <a:r>
              <a:rPr lang="pt-BR"/>
              <a:t> </a:t>
            </a:r>
            <a:r>
              <a:rPr lang="pt-BR" err="1"/>
              <a:t>adipiscing</a:t>
            </a:r>
            <a:r>
              <a:rPr lang="pt-BR"/>
              <a:t> </a:t>
            </a:r>
            <a:r>
              <a:rPr lang="pt-BR" err="1"/>
              <a:t>diam</a:t>
            </a:r>
            <a:r>
              <a:rPr lang="pt-BR"/>
              <a:t> </a:t>
            </a:r>
            <a:r>
              <a:rPr lang="pt-BR" err="1"/>
              <a:t>donec</a:t>
            </a:r>
            <a:r>
              <a:rPr lang="pt-BR"/>
              <a:t>. </a:t>
            </a:r>
            <a:r>
              <a:rPr lang="pt-BR" err="1"/>
              <a:t>Tellus</a:t>
            </a:r>
            <a:r>
              <a:rPr lang="pt-BR"/>
              <a:t> </a:t>
            </a:r>
            <a:r>
              <a:rPr lang="pt-BR" err="1"/>
              <a:t>rutrum</a:t>
            </a:r>
            <a:r>
              <a:rPr lang="pt-BR"/>
              <a:t> </a:t>
            </a:r>
            <a:r>
              <a:rPr lang="pt-BR" err="1"/>
              <a:t>tellus</a:t>
            </a:r>
            <a:r>
              <a:rPr lang="pt-BR"/>
              <a:t> </a:t>
            </a:r>
            <a:r>
              <a:rPr lang="pt-BR" err="1"/>
              <a:t>pellentesque</a:t>
            </a:r>
            <a:r>
              <a:rPr lang="pt-BR"/>
              <a:t> eu. </a:t>
            </a:r>
            <a:r>
              <a:rPr lang="pt-BR" err="1"/>
              <a:t>Suspendisse</a:t>
            </a:r>
            <a:r>
              <a:rPr lang="pt-BR"/>
              <a:t> </a:t>
            </a:r>
            <a:r>
              <a:rPr lang="pt-BR" err="1"/>
              <a:t>faucibus</a:t>
            </a:r>
            <a:r>
              <a:rPr lang="pt-BR"/>
              <a:t> </a:t>
            </a:r>
            <a:r>
              <a:rPr lang="pt-BR" err="1"/>
              <a:t>interdum</a:t>
            </a:r>
            <a:r>
              <a:rPr lang="pt-BR"/>
              <a:t> </a:t>
            </a:r>
            <a:r>
              <a:rPr lang="pt-BR" err="1"/>
              <a:t>posuere</a:t>
            </a:r>
            <a:r>
              <a:rPr lang="pt-BR"/>
              <a:t> </a:t>
            </a:r>
            <a:r>
              <a:rPr lang="pt-BR" err="1"/>
              <a:t>lorem</a:t>
            </a:r>
            <a:r>
              <a:rPr lang="pt-BR"/>
              <a:t> ipsum </a:t>
            </a:r>
            <a:r>
              <a:rPr lang="pt-BR" err="1"/>
              <a:t>dolor</a:t>
            </a:r>
            <a:r>
              <a:rPr lang="pt-BR"/>
              <a:t> sit. Augue </a:t>
            </a:r>
            <a:r>
              <a:rPr lang="pt-BR" err="1"/>
              <a:t>neque</a:t>
            </a:r>
            <a:r>
              <a:rPr lang="pt-BR"/>
              <a:t> gravida in </a:t>
            </a:r>
            <a:r>
              <a:rPr lang="pt-BR" err="1"/>
              <a:t>fermentum</a:t>
            </a:r>
            <a:r>
              <a:rPr lang="pt-BR"/>
              <a:t> et </a:t>
            </a:r>
            <a:r>
              <a:rPr lang="pt-BR" err="1"/>
              <a:t>sollicitudin</a:t>
            </a:r>
            <a:r>
              <a:rPr lang="pt-BR"/>
              <a:t> ac </a:t>
            </a:r>
            <a:r>
              <a:rPr lang="pt-BR" err="1"/>
              <a:t>orci</a:t>
            </a:r>
            <a:r>
              <a:rPr lang="pt-BR"/>
              <a:t>. </a:t>
            </a:r>
            <a:r>
              <a:rPr lang="pt-BR" err="1"/>
              <a:t>Rutrum</a:t>
            </a:r>
            <a:r>
              <a:rPr lang="pt-BR"/>
              <a:t> </a:t>
            </a:r>
            <a:r>
              <a:rPr lang="pt-BR" err="1"/>
              <a:t>tellus</a:t>
            </a:r>
            <a:r>
              <a:rPr lang="pt-BR"/>
              <a:t> </a:t>
            </a:r>
            <a:r>
              <a:rPr lang="pt-BR" err="1"/>
              <a:t>pellentesque</a:t>
            </a:r>
            <a:r>
              <a:rPr lang="pt-BR"/>
              <a:t> eu </a:t>
            </a:r>
            <a:r>
              <a:rPr lang="pt-BR" err="1"/>
              <a:t>tincidunt</a:t>
            </a:r>
            <a:r>
              <a:rPr lang="pt-BR"/>
              <a:t> </a:t>
            </a:r>
            <a:r>
              <a:rPr lang="pt-BR" err="1"/>
              <a:t>tortor</a:t>
            </a:r>
            <a:r>
              <a:rPr lang="pt-BR"/>
              <a:t> </a:t>
            </a:r>
            <a:r>
              <a:rPr lang="pt-BR" err="1"/>
              <a:t>aliquam</a:t>
            </a:r>
            <a:r>
              <a:rPr lang="pt-BR"/>
              <a:t> </a:t>
            </a:r>
            <a:r>
              <a:rPr lang="pt-BR" err="1"/>
              <a:t>nulla</a:t>
            </a:r>
            <a:r>
              <a:rPr lang="pt-BR"/>
              <a:t> </a:t>
            </a:r>
            <a:r>
              <a:rPr lang="pt-BR" err="1"/>
              <a:t>facilisi</a:t>
            </a:r>
            <a:r>
              <a:rPr lang="pt-BR"/>
              <a:t>. </a:t>
            </a:r>
            <a:r>
              <a:rPr lang="pt-BR" err="1"/>
              <a:t>Nisl</a:t>
            </a:r>
            <a:r>
              <a:rPr lang="pt-BR"/>
              <a:t> </a:t>
            </a:r>
            <a:r>
              <a:rPr lang="pt-BR" err="1"/>
              <a:t>tincidunt</a:t>
            </a:r>
            <a:r>
              <a:rPr lang="pt-BR"/>
              <a:t> </a:t>
            </a:r>
            <a:r>
              <a:rPr lang="pt-BR" err="1"/>
              <a:t>eget</a:t>
            </a:r>
            <a:r>
              <a:rPr lang="pt-BR"/>
              <a:t> </a:t>
            </a:r>
            <a:r>
              <a:rPr lang="pt-BR" err="1"/>
              <a:t>nullam</a:t>
            </a:r>
            <a:r>
              <a:rPr lang="pt-BR"/>
              <a:t> non </a:t>
            </a:r>
            <a:r>
              <a:rPr lang="pt-BR" err="1"/>
              <a:t>nisi</a:t>
            </a:r>
            <a:r>
              <a:rPr lang="pt-BR"/>
              <a:t>. </a:t>
            </a:r>
            <a:r>
              <a:rPr lang="pt-BR" err="1"/>
              <a:t>Scelerisque</a:t>
            </a:r>
            <a:r>
              <a:rPr lang="pt-BR"/>
              <a:t> </a:t>
            </a:r>
            <a:r>
              <a:rPr lang="pt-BR" err="1"/>
              <a:t>varius</a:t>
            </a:r>
            <a:r>
              <a:rPr lang="pt-BR"/>
              <a:t> </a:t>
            </a:r>
            <a:r>
              <a:rPr lang="pt-BR" err="1"/>
              <a:t>morbi</a:t>
            </a:r>
            <a:r>
              <a:rPr lang="pt-BR"/>
              <a:t> </a:t>
            </a:r>
            <a:r>
              <a:rPr lang="pt-BR" err="1"/>
              <a:t>enim</a:t>
            </a:r>
            <a:r>
              <a:rPr lang="pt-BR"/>
              <a:t> nunc </a:t>
            </a:r>
            <a:r>
              <a:rPr lang="pt-BR" err="1"/>
              <a:t>faucibus</a:t>
            </a:r>
            <a:r>
              <a:rPr lang="pt-BR"/>
              <a:t> a </a:t>
            </a:r>
            <a:r>
              <a:rPr lang="pt-BR" err="1"/>
              <a:t>pellentesque</a:t>
            </a:r>
            <a:r>
              <a:rPr lang="pt-BR"/>
              <a:t> </a:t>
            </a:r>
            <a:r>
              <a:rPr lang="pt-BR" err="1"/>
              <a:t>sit</a:t>
            </a:r>
            <a:r>
              <a:rPr lang="pt-BR"/>
              <a:t> </a:t>
            </a:r>
            <a:r>
              <a:rPr lang="pt-BR" err="1"/>
              <a:t>amet</a:t>
            </a:r>
            <a:r>
              <a:rPr lang="pt-BR"/>
              <a:t>. Vitae justo </a:t>
            </a:r>
            <a:r>
              <a:rPr lang="pt-BR" err="1"/>
              <a:t>eget</a:t>
            </a:r>
            <a:r>
              <a:rPr lang="pt-BR"/>
              <a:t> magna </a:t>
            </a:r>
            <a:r>
              <a:rPr lang="pt-BR" err="1"/>
              <a:t>fermentum</a:t>
            </a:r>
            <a:r>
              <a:rPr lang="pt-BR"/>
              <a:t>. In </a:t>
            </a:r>
            <a:r>
              <a:rPr lang="pt-BR" err="1"/>
              <a:t>ornare</a:t>
            </a:r>
            <a:r>
              <a:rPr lang="pt-BR"/>
              <a:t> </a:t>
            </a:r>
            <a:r>
              <a:rPr lang="pt-BR" err="1"/>
              <a:t>quam</a:t>
            </a:r>
            <a:r>
              <a:rPr lang="pt-BR"/>
              <a:t> </a:t>
            </a:r>
            <a:r>
              <a:rPr lang="pt-BR" err="1"/>
              <a:t>viverra</a:t>
            </a:r>
            <a:r>
              <a:rPr lang="pt-BR"/>
              <a:t> </a:t>
            </a:r>
            <a:r>
              <a:rPr lang="pt-BR" err="1"/>
              <a:t>orci</a:t>
            </a:r>
            <a:r>
              <a:rPr lang="pt-BR"/>
              <a:t> </a:t>
            </a:r>
            <a:r>
              <a:rPr lang="pt-BR" err="1"/>
              <a:t>sagittis</a:t>
            </a:r>
            <a:r>
              <a:rPr lang="pt-BR"/>
              <a:t>. </a:t>
            </a:r>
            <a:r>
              <a:rPr lang="pt-BR" err="1"/>
              <a:t>Lobortis</a:t>
            </a:r>
            <a:r>
              <a:rPr lang="pt-BR"/>
              <a:t> </a:t>
            </a:r>
            <a:r>
              <a:rPr lang="pt-BR" err="1"/>
              <a:t>elementum</a:t>
            </a:r>
            <a:r>
              <a:rPr lang="pt-BR"/>
              <a:t> </a:t>
            </a:r>
            <a:r>
              <a:rPr lang="pt-BR" err="1"/>
              <a:t>nibh</a:t>
            </a:r>
            <a:r>
              <a:rPr lang="pt-BR"/>
              <a:t> </a:t>
            </a:r>
            <a:r>
              <a:rPr lang="pt-BR" err="1"/>
              <a:t>tellus</a:t>
            </a:r>
            <a:r>
              <a:rPr lang="pt-BR"/>
              <a:t> </a:t>
            </a:r>
            <a:r>
              <a:rPr lang="pt-BR" err="1"/>
              <a:t>molestie</a:t>
            </a:r>
            <a:r>
              <a:rPr lang="pt-BR"/>
              <a:t> nunc non </a:t>
            </a:r>
            <a:r>
              <a:rPr lang="pt-BR" err="1"/>
              <a:t>blandit</a:t>
            </a:r>
            <a:r>
              <a:rPr lang="pt-BR"/>
              <a:t> massa </a:t>
            </a:r>
            <a:r>
              <a:rPr lang="pt-BR" err="1"/>
              <a:t>enim</a:t>
            </a:r>
            <a:r>
              <a:rPr lang="pt-BR"/>
              <a:t>. </a:t>
            </a:r>
            <a:r>
              <a:rPr lang="pt-BR" err="1"/>
              <a:t>Metus</a:t>
            </a:r>
            <a:r>
              <a:rPr lang="pt-BR"/>
              <a:t> </a:t>
            </a:r>
            <a:r>
              <a:rPr lang="pt-BR" err="1"/>
              <a:t>aliquam</a:t>
            </a:r>
            <a:r>
              <a:rPr lang="pt-BR"/>
              <a:t> </a:t>
            </a:r>
            <a:r>
              <a:rPr lang="pt-BR" err="1"/>
              <a:t>eleifend</a:t>
            </a:r>
            <a:r>
              <a:rPr lang="pt-BR"/>
              <a:t> mi in </a:t>
            </a:r>
            <a:r>
              <a:rPr lang="pt-BR" err="1"/>
              <a:t>nulla</a:t>
            </a:r>
            <a:r>
              <a:rPr lang="pt-BR"/>
              <a:t>. </a:t>
            </a:r>
            <a:r>
              <a:rPr lang="pt-BR" err="1"/>
              <a:t>Volutpat</a:t>
            </a:r>
            <a:r>
              <a:rPr lang="pt-BR"/>
              <a:t> est </a:t>
            </a:r>
            <a:r>
              <a:rPr lang="pt-BR" err="1"/>
              <a:t>velit</a:t>
            </a:r>
            <a:r>
              <a:rPr lang="pt-BR"/>
              <a:t> </a:t>
            </a:r>
            <a:r>
              <a:rPr lang="pt-BR" err="1"/>
              <a:t>egestas</a:t>
            </a:r>
            <a:r>
              <a:rPr lang="pt-BR"/>
              <a:t> </a:t>
            </a:r>
            <a:r>
              <a:rPr lang="pt-BR" err="1"/>
              <a:t>dui</a:t>
            </a:r>
            <a:r>
              <a:rPr lang="pt-BR"/>
              <a:t> id </a:t>
            </a:r>
            <a:r>
              <a:rPr lang="pt-BR" err="1"/>
              <a:t>ornare</a:t>
            </a:r>
            <a:r>
              <a:rPr lang="pt-BR"/>
              <a:t> </a:t>
            </a:r>
            <a:r>
              <a:rPr lang="pt-BR" err="1"/>
              <a:t>arcu</a:t>
            </a:r>
            <a:r>
              <a:rPr lang="pt-BR"/>
              <a:t>. </a:t>
            </a:r>
          </a:p>
        </p:txBody>
      </p:sp>
      <p:sp>
        <p:nvSpPr>
          <p:cNvPr id="11" name="Espaço Reservado para Texto 3">
            <a:extLst>
              <a:ext uri="{FF2B5EF4-FFF2-40B4-BE49-F238E27FC236}">
                <a16:creationId xmlns:a16="http://schemas.microsoft.com/office/drawing/2014/main" id="{C37F3D9A-C210-E11B-43D2-EFF3B4CC10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5525" y="795159"/>
            <a:ext cx="2693475" cy="1108985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1">
                <a:solidFill>
                  <a:schemeClr val="tx2"/>
                </a:solidFill>
                <a:latin typeface="+mj-lt"/>
              </a:defRPr>
            </a:lvl1pPr>
            <a:lvl2pPr>
              <a:defRPr sz="3638">
                <a:latin typeface="+mj-lt"/>
              </a:defRPr>
            </a:lvl2pPr>
            <a:lvl3pPr>
              <a:defRPr sz="3638">
                <a:latin typeface="+mj-lt"/>
              </a:defRPr>
            </a:lvl3pPr>
            <a:lvl4pPr>
              <a:defRPr sz="3638">
                <a:latin typeface="+mj-lt"/>
              </a:defRPr>
            </a:lvl4pPr>
            <a:lvl5pPr>
              <a:defRPr sz="3638">
                <a:latin typeface="+mj-lt"/>
              </a:defRPr>
            </a:lvl5pPr>
          </a:lstStyle>
          <a:p>
            <a:pPr lvl="0"/>
            <a:r>
              <a:rPr lang="pt-BR"/>
              <a:t>Loren </a:t>
            </a:r>
            <a:r>
              <a:rPr lang="pt-BR" err="1"/>
              <a:t>ipsun</a:t>
            </a:r>
            <a:r>
              <a:rPr lang="pt-BR"/>
              <a:t> </a:t>
            </a:r>
            <a:r>
              <a:rPr lang="pt-BR" err="1"/>
              <a:t>dolor</a:t>
            </a:r>
            <a:r>
              <a:rPr lang="pt-BR"/>
              <a:t> </a:t>
            </a:r>
            <a:r>
              <a:rPr lang="pt-BR" err="1"/>
              <a:t>sit</a:t>
            </a:r>
            <a:r>
              <a:rPr lang="pt-BR"/>
              <a:t> </a:t>
            </a:r>
            <a:r>
              <a:rPr lang="pt-BR" err="1"/>
              <a:t>amet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4376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D2B6B-4814-4659-A9E3-DA2056F79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4466" y="1522933"/>
            <a:ext cx="1461770" cy="430887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1">
            <a:extLst>
              <a:ext uri="{FF2B5EF4-FFF2-40B4-BE49-F238E27FC236}">
                <a16:creationId xmlns:a16="http://schemas.microsoft.com/office/drawing/2014/main" id="{C271023F-98BD-4DF4-BDFF-E6DC608671D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79120" y="1859280"/>
            <a:ext cx="11041381" cy="767839"/>
          </a:xfrm>
        </p:spPr>
        <p:txBody>
          <a:bodyPr/>
          <a:lstStyle>
            <a:lvl1pPr>
              <a:defRPr sz="998" b="0" i="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>
              <a:defRPr sz="998" b="0" i="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>
              <a:defRPr sz="998" b="0" i="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>
              <a:defRPr sz="998" b="0" i="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>
              <a:defRPr sz="998" b="0" i="0">
                <a:solidFill>
                  <a:schemeClr val="tx2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ageSubtitle">
            <a:extLst>
              <a:ext uri="{FF2B5EF4-FFF2-40B4-BE49-F238E27FC236}">
                <a16:creationId xmlns:a16="http://schemas.microsoft.com/office/drawing/2014/main" id="{C8B79CA6-14B2-4227-9BDD-57A3FDE76638}"/>
              </a:ext>
            </a:extLst>
          </p:cNvPr>
          <p:cNvSpPr>
            <a:spLocks noGrp="1"/>
          </p:cNvSpPr>
          <p:nvPr>
            <p:ph type="subTitle" sz="quarter" idx="11" hasCustomPrompt="1"/>
          </p:nvPr>
        </p:nvSpPr>
        <p:spPr>
          <a:xfrm>
            <a:off x="579120" y="1201703"/>
            <a:ext cx="11041381" cy="320040"/>
          </a:xfrm>
          <a:prstGeom prst="rect">
            <a:avLst/>
          </a:prstGeom>
        </p:spPr>
        <p:txBody>
          <a:bodyPr vert="horz" wrap="square" lIns="0" tIns="0" rIns="0" bIns="0" anchor="t">
            <a:noAutofit/>
          </a:bodyPr>
          <a:lstStyle>
            <a:lvl1pPr marL="0" indent="0" algn="l">
              <a:lnSpc>
                <a:spcPct val="110000"/>
              </a:lnSpc>
              <a:spcBef>
                <a:spcPts val="832"/>
              </a:spcBef>
              <a:buFontTx/>
              <a:buNone/>
              <a:defRPr sz="1166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380538" indent="0" algn="ctr">
              <a:buNone/>
            </a:lvl2pPr>
            <a:lvl3pPr marL="761077" indent="0" algn="ctr">
              <a:buNone/>
            </a:lvl3pPr>
            <a:lvl4pPr marL="1141615" indent="0" algn="ctr">
              <a:buNone/>
            </a:lvl4pPr>
            <a:lvl5pPr marL="1522154" indent="0" algn="ctr">
              <a:buNone/>
            </a:lvl5pPr>
            <a:lvl6pPr marL="1902692" indent="0" algn="ctr">
              <a:buNone/>
            </a:lvl6pPr>
            <a:lvl7pPr marL="2283231" indent="0" algn="ctr">
              <a:buNone/>
            </a:lvl7pPr>
            <a:lvl8pPr marL="2663769" indent="0" algn="ctr">
              <a:buNone/>
            </a:lvl8pPr>
            <a:lvl9pPr marL="3044307" indent="0" algn="ctr">
              <a:buNone/>
            </a:lvl9pPr>
          </a:lstStyle>
          <a:p>
            <a:r>
              <a:rPr lang="en-US" dirty="0"/>
              <a:t>Click to edit Page Subtitle</a:t>
            </a:r>
          </a:p>
        </p:txBody>
      </p:sp>
    </p:spTree>
    <p:extLst>
      <p:ext uri="{BB962C8B-B14F-4D97-AF65-F5344CB8AC3E}">
        <p14:creationId xmlns:p14="http://schemas.microsoft.com/office/powerpoint/2010/main" val="199038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284466" y="1522933"/>
            <a:ext cx="1461770" cy="6369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02F5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5200" y="3115513"/>
            <a:ext cx="11061598" cy="3486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pixabay.com/pt/instagram-s%C3%ADmbolo-logotipo-foto-1581266/" TargetMode="Externa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6.png"/><Relationship Id="rId7" Type="http://schemas.openxmlformats.org/officeDocument/2006/relationships/image" Target="../media/image50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jpg"/><Relationship Id="rId4" Type="http://schemas.openxmlformats.org/officeDocument/2006/relationships/image" Target="../media/image37.png"/><Relationship Id="rId9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13" Type="http://schemas.openxmlformats.org/officeDocument/2006/relationships/image" Target="../media/image60.png"/><Relationship Id="rId3" Type="http://schemas.openxmlformats.org/officeDocument/2006/relationships/image" Target="../media/image36.png"/><Relationship Id="rId7" Type="http://schemas.openxmlformats.org/officeDocument/2006/relationships/image" Target="../media/image54.jpg"/><Relationship Id="rId12" Type="http://schemas.openxmlformats.org/officeDocument/2006/relationships/image" Target="../media/image5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jpg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4" Type="http://schemas.openxmlformats.org/officeDocument/2006/relationships/image" Target="../media/image37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3" Type="http://schemas.openxmlformats.org/officeDocument/2006/relationships/image" Target="../media/image36.png"/><Relationship Id="rId7" Type="http://schemas.openxmlformats.org/officeDocument/2006/relationships/image" Target="../media/image65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jpg"/><Relationship Id="rId10" Type="http://schemas.openxmlformats.org/officeDocument/2006/relationships/image" Target="../media/image68.png"/><Relationship Id="rId4" Type="http://schemas.openxmlformats.org/officeDocument/2006/relationships/image" Target="../media/image37.png"/><Relationship Id="rId9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7.png"/><Relationship Id="rId3" Type="http://schemas.openxmlformats.org/officeDocument/2006/relationships/image" Target="../media/image36.png"/><Relationship Id="rId7" Type="http://schemas.openxmlformats.org/officeDocument/2006/relationships/image" Target="../media/image72.png"/><Relationship Id="rId12" Type="http://schemas.openxmlformats.org/officeDocument/2006/relationships/image" Target="../media/image76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11" Type="http://schemas.openxmlformats.org/officeDocument/2006/relationships/image" Target="../media/image75.png"/><Relationship Id="rId5" Type="http://schemas.openxmlformats.org/officeDocument/2006/relationships/image" Target="../media/image70.jpg"/><Relationship Id="rId10" Type="http://schemas.openxmlformats.org/officeDocument/2006/relationships/image" Target="../media/image74.png"/><Relationship Id="rId4" Type="http://schemas.openxmlformats.org/officeDocument/2006/relationships/image" Target="../media/image37.png"/><Relationship Id="rId9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m ar livre, percurso, árvore, Autoestrada&#10;&#10;Descrição gerada automaticamente">
            <a:extLst>
              <a:ext uri="{FF2B5EF4-FFF2-40B4-BE49-F238E27FC236}">
                <a16:creationId xmlns:a16="http://schemas.microsoft.com/office/drawing/2014/main" id="{6D333ADD-F3D0-10C0-E57F-8F671EFBE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7" y="0"/>
            <a:ext cx="12191999" cy="6879565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457200" y="6400800"/>
            <a:ext cx="15062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210" dirty="0">
                <a:solidFill>
                  <a:srgbClr val="003057"/>
                </a:solidFill>
                <a:latin typeface="Tahoma"/>
                <a:cs typeface="Tahoma"/>
              </a:rPr>
              <a:t>MARÇ</a:t>
            </a:r>
            <a:r>
              <a:rPr sz="1200" b="1" spc="20" dirty="0">
                <a:solidFill>
                  <a:srgbClr val="003057"/>
                </a:solidFill>
                <a:latin typeface="Tahoma"/>
                <a:cs typeface="Tahoma"/>
              </a:rPr>
              <a:t>O</a:t>
            </a:r>
            <a:r>
              <a:rPr sz="1200" b="1" dirty="0">
                <a:solidFill>
                  <a:srgbClr val="003057"/>
                </a:solidFill>
                <a:latin typeface="Tahoma"/>
                <a:cs typeface="Tahoma"/>
              </a:rPr>
              <a:t> </a:t>
            </a:r>
            <a:r>
              <a:rPr sz="1200" b="1" spc="-35" dirty="0">
                <a:solidFill>
                  <a:srgbClr val="003057"/>
                </a:solidFill>
                <a:latin typeface="Tahoma"/>
                <a:cs typeface="Tahoma"/>
              </a:rPr>
              <a:t> </a:t>
            </a:r>
            <a:r>
              <a:rPr sz="1200" b="1" spc="-70" dirty="0">
                <a:solidFill>
                  <a:srgbClr val="003057"/>
                </a:solidFill>
                <a:latin typeface="Tahoma"/>
                <a:cs typeface="Tahoma"/>
              </a:rPr>
              <a:t>D</a:t>
            </a:r>
            <a:r>
              <a:rPr sz="1200" b="1" spc="-165" dirty="0">
                <a:solidFill>
                  <a:srgbClr val="003057"/>
                </a:solidFill>
                <a:latin typeface="Tahoma"/>
                <a:cs typeface="Tahoma"/>
              </a:rPr>
              <a:t> </a:t>
            </a:r>
            <a:r>
              <a:rPr sz="1200" b="1" spc="-114" dirty="0">
                <a:solidFill>
                  <a:srgbClr val="003057"/>
                </a:solidFill>
                <a:latin typeface="Tahoma"/>
                <a:cs typeface="Tahoma"/>
              </a:rPr>
              <a:t>E</a:t>
            </a:r>
            <a:r>
              <a:rPr sz="1200" b="1" dirty="0">
                <a:solidFill>
                  <a:srgbClr val="003057"/>
                </a:solidFill>
                <a:latin typeface="Tahoma"/>
                <a:cs typeface="Tahoma"/>
              </a:rPr>
              <a:t> </a:t>
            </a:r>
            <a:r>
              <a:rPr sz="1200" b="1" spc="-10" dirty="0">
                <a:solidFill>
                  <a:srgbClr val="003057"/>
                </a:solidFill>
                <a:latin typeface="Tahoma"/>
                <a:cs typeface="Tahoma"/>
              </a:rPr>
              <a:t> </a:t>
            </a:r>
            <a:r>
              <a:rPr sz="1200" b="1" spc="-95" dirty="0">
                <a:solidFill>
                  <a:srgbClr val="003057"/>
                </a:solidFill>
                <a:latin typeface="Tahoma"/>
                <a:cs typeface="Tahoma"/>
              </a:rPr>
              <a:t>2</a:t>
            </a:r>
            <a:r>
              <a:rPr sz="1200" b="1" spc="-165" dirty="0">
                <a:solidFill>
                  <a:srgbClr val="003057"/>
                </a:solidFill>
                <a:latin typeface="Tahoma"/>
                <a:cs typeface="Tahoma"/>
              </a:rPr>
              <a:t> </a:t>
            </a:r>
            <a:r>
              <a:rPr sz="1200" b="1" spc="-95" dirty="0">
                <a:solidFill>
                  <a:srgbClr val="003057"/>
                </a:solidFill>
                <a:latin typeface="Tahoma"/>
                <a:cs typeface="Tahoma"/>
              </a:rPr>
              <a:t>0</a:t>
            </a:r>
            <a:r>
              <a:rPr sz="1200" b="1" spc="-165" dirty="0">
                <a:solidFill>
                  <a:srgbClr val="003057"/>
                </a:solidFill>
                <a:latin typeface="Tahoma"/>
                <a:cs typeface="Tahoma"/>
              </a:rPr>
              <a:t> </a:t>
            </a:r>
            <a:r>
              <a:rPr sz="1200" b="1" spc="-95" dirty="0">
                <a:solidFill>
                  <a:srgbClr val="003057"/>
                </a:solidFill>
                <a:latin typeface="Tahoma"/>
                <a:cs typeface="Tahoma"/>
              </a:rPr>
              <a:t>2</a:t>
            </a:r>
            <a:r>
              <a:rPr sz="1200" b="1" spc="-165" dirty="0">
                <a:solidFill>
                  <a:srgbClr val="003057"/>
                </a:solidFill>
                <a:latin typeface="Tahoma"/>
                <a:cs typeface="Tahoma"/>
              </a:rPr>
              <a:t> </a:t>
            </a:r>
            <a:r>
              <a:rPr sz="1200" b="1" spc="-95" dirty="0">
                <a:solidFill>
                  <a:srgbClr val="003057"/>
                </a:solidFill>
                <a:latin typeface="Tahoma"/>
                <a:cs typeface="Tahoma"/>
              </a:rPr>
              <a:t>4</a:t>
            </a:r>
            <a:endParaRPr sz="1200" dirty="0">
              <a:solidFill>
                <a:srgbClr val="003057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698735" y="4126181"/>
            <a:ext cx="2493645" cy="2819400"/>
          </a:xfrm>
          <a:custGeom>
            <a:avLst/>
            <a:gdLst/>
            <a:ahLst/>
            <a:cxnLst/>
            <a:rect l="l" t="t" r="r" b="b"/>
            <a:pathLst>
              <a:path w="2493645" h="2819400">
                <a:moveTo>
                  <a:pt x="2493264" y="0"/>
                </a:moveTo>
                <a:lnTo>
                  <a:pt x="0" y="2819399"/>
                </a:lnTo>
                <a:lnTo>
                  <a:pt x="2493264" y="2819399"/>
                </a:lnTo>
                <a:lnTo>
                  <a:pt x="24932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C83B4F1F-279E-DE46-4A26-1F8E0C7191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486" y="5410200"/>
            <a:ext cx="1676400" cy="1676400"/>
          </a:xfrm>
          <a:prstGeom prst="rect">
            <a:avLst/>
          </a:prstGeom>
        </p:spPr>
      </p:pic>
      <p:sp>
        <p:nvSpPr>
          <p:cNvPr id="7" name="object 19">
            <a:extLst>
              <a:ext uri="{FF2B5EF4-FFF2-40B4-BE49-F238E27FC236}">
                <a16:creationId xmlns:a16="http://schemas.microsoft.com/office/drawing/2014/main" id="{E21E4811-0DBA-B61E-B2B6-6A01D5236F66}"/>
              </a:ext>
            </a:extLst>
          </p:cNvPr>
          <p:cNvSpPr/>
          <p:nvPr/>
        </p:nvSpPr>
        <p:spPr>
          <a:xfrm>
            <a:off x="0" y="0"/>
            <a:ext cx="5888355" cy="2356485"/>
          </a:xfrm>
          <a:custGeom>
            <a:avLst/>
            <a:gdLst/>
            <a:ahLst/>
            <a:cxnLst/>
            <a:rect l="l" t="t" r="r" b="b"/>
            <a:pathLst>
              <a:path w="5888355" h="2356485">
                <a:moveTo>
                  <a:pt x="5887847" y="0"/>
                </a:moveTo>
                <a:lnTo>
                  <a:pt x="0" y="0"/>
                </a:lnTo>
                <a:lnTo>
                  <a:pt x="0" y="2356104"/>
                </a:lnTo>
                <a:lnTo>
                  <a:pt x="3592576" y="2356104"/>
                </a:lnTo>
                <a:lnTo>
                  <a:pt x="3641972" y="2353470"/>
                </a:lnTo>
                <a:lnTo>
                  <a:pt x="3690379" y="2345684"/>
                </a:lnTo>
                <a:lnTo>
                  <a:pt x="3737426" y="2332911"/>
                </a:lnTo>
                <a:lnTo>
                  <a:pt x="3782742" y="2315321"/>
                </a:lnTo>
                <a:lnTo>
                  <a:pt x="3825957" y="2293081"/>
                </a:lnTo>
                <a:lnTo>
                  <a:pt x="3866699" y="2266360"/>
                </a:lnTo>
                <a:lnTo>
                  <a:pt x="3904599" y="2235326"/>
                </a:lnTo>
                <a:lnTo>
                  <a:pt x="3939286" y="2200148"/>
                </a:lnTo>
                <a:lnTo>
                  <a:pt x="5887847" y="0"/>
                </a:lnTo>
                <a:close/>
              </a:path>
            </a:pathLst>
          </a:custGeom>
          <a:solidFill>
            <a:srgbClr val="70CC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52400" y="1143606"/>
            <a:ext cx="4141981" cy="10098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pt-BR" sz="3200" b="1" spc="-484" dirty="0">
                <a:solidFill>
                  <a:srgbClr val="003057"/>
                </a:solidFill>
                <a:latin typeface="Tahoma"/>
                <a:cs typeface="Tahoma"/>
              </a:rPr>
              <a:t>Lote 2 </a:t>
            </a: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pt-BR" sz="3200" b="1" spc="-484" dirty="0">
                <a:solidFill>
                  <a:srgbClr val="003057"/>
                </a:solidFill>
                <a:latin typeface="Tahoma"/>
                <a:cs typeface="Tahoma"/>
              </a:rPr>
              <a:t>EPR LITORAL PIONEIRO</a:t>
            </a:r>
            <a:endParaRPr sz="3200" dirty="0">
              <a:solidFill>
                <a:srgbClr val="003057"/>
              </a:solidFill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6055" y="107191"/>
            <a:ext cx="5174146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130" dirty="0">
                <a:solidFill>
                  <a:srgbClr val="003057"/>
                </a:solidFill>
                <a:latin typeface="Tahoma"/>
                <a:cs typeface="Tahoma"/>
              </a:rPr>
              <a:t>PROGRAMA</a:t>
            </a:r>
            <a:r>
              <a:rPr sz="2000" b="1" spc="305" dirty="0">
                <a:solidFill>
                  <a:srgbClr val="003057"/>
                </a:solidFill>
                <a:latin typeface="Tahoma"/>
                <a:cs typeface="Tahoma"/>
              </a:rPr>
              <a:t> </a:t>
            </a:r>
            <a:r>
              <a:rPr sz="2000" b="1" spc="-65" dirty="0">
                <a:solidFill>
                  <a:srgbClr val="003057"/>
                </a:solidFill>
                <a:latin typeface="Tahoma"/>
                <a:cs typeface="Tahoma"/>
              </a:rPr>
              <a:t>DE</a:t>
            </a:r>
            <a:r>
              <a:rPr sz="2000" b="1" spc="335" dirty="0">
                <a:solidFill>
                  <a:srgbClr val="003057"/>
                </a:solidFill>
                <a:latin typeface="Tahoma"/>
                <a:cs typeface="Tahoma"/>
              </a:rPr>
              <a:t> </a:t>
            </a:r>
            <a:r>
              <a:rPr sz="2000" b="1" spc="175" dirty="0">
                <a:solidFill>
                  <a:srgbClr val="003057"/>
                </a:solidFill>
                <a:latin typeface="Tahoma"/>
                <a:cs typeface="Tahoma"/>
              </a:rPr>
              <a:t>CONCESSÃO</a:t>
            </a:r>
            <a:r>
              <a:rPr sz="2000" b="1" spc="275" dirty="0">
                <a:solidFill>
                  <a:srgbClr val="003057"/>
                </a:solidFill>
                <a:latin typeface="Tahoma"/>
                <a:cs typeface="Tahoma"/>
              </a:rPr>
              <a:t> </a:t>
            </a:r>
            <a:r>
              <a:rPr sz="2000" b="1" spc="-65" dirty="0">
                <a:solidFill>
                  <a:srgbClr val="003057"/>
                </a:solidFill>
                <a:latin typeface="Tahoma"/>
                <a:cs typeface="Tahoma"/>
              </a:rPr>
              <a:t>DE</a:t>
            </a:r>
            <a:r>
              <a:rPr sz="2000" b="1" spc="330" dirty="0">
                <a:solidFill>
                  <a:srgbClr val="003057"/>
                </a:solidFill>
                <a:latin typeface="Tahoma"/>
                <a:cs typeface="Tahoma"/>
              </a:rPr>
              <a:t> </a:t>
            </a:r>
            <a:r>
              <a:rPr sz="2000" b="1" spc="85" dirty="0">
                <a:solidFill>
                  <a:srgbClr val="003057"/>
                </a:solidFill>
                <a:latin typeface="Tahoma"/>
                <a:cs typeface="Tahoma"/>
              </a:rPr>
              <a:t>RODOVIAS</a:t>
            </a:r>
            <a:r>
              <a:rPr sz="2000" b="1" spc="315" dirty="0">
                <a:solidFill>
                  <a:srgbClr val="003057"/>
                </a:solidFill>
                <a:latin typeface="Tahoma"/>
                <a:cs typeface="Tahoma"/>
              </a:rPr>
              <a:t> </a:t>
            </a:r>
            <a:r>
              <a:rPr lang="pt-BR" sz="2000" b="1" spc="190" dirty="0">
                <a:solidFill>
                  <a:srgbClr val="003057"/>
                </a:solidFill>
                <a:latin typeface="Tahoma"/>
                <a:cs typeface="Tahoma"/>
              </a:rPr>
              <a:t>PR</a:t>
            </a:r>
            <a:endParaRPr sz="2000" dirty="0">
              <a:solidFill>
                <a:srgbClr val="003057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his map was created using ArcGIS Pro. Updates and edits can be easily done using the ArcGIS program, contact GCFO-Presentations to make edits.&#10;&#10;Workflow reference number is: 4041142-001" title="4041142-001">
            <a:extLst>
              <a:ext uri="{FF2B5EF4-FFF2-40B4-BE49-F238E27FC236}">
                <a16:creationId xmlns:a16="http://schemas.microsoft.com/office/drawing/2014/main" id="{DCCE0971-AD3B-83A3-D663-15726910A5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700" y="2622256"/>
            <a:ext cx="5844833" cy="28234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28FE72B-825C-6468-71C2-32F475D5CB52}"/>
              </a:ext>
            </a:extLst>
          </p:cNvPr>
          <p:cNvSpPr/>
          <p:nvPr/>
        </p:nvSpPr>
        <p:spPr>
          <a:xfrm>
            <a:off x="7645" y="2114588"/>
            <a:ext cx="6982583" cy="56408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8836" tIns="456627" rIns="304418" bIns="38052" numCol="3" spcCol="182880" rtlCol="0" fromWordArt="0" anchor="t" anchorCtr="0" forceAA="0" compatLnSpc="0">
            <a:prstTxWarp prst="textNoShape">
              <a:avLst/>
            </a:prstTxWarp>
            <a:noAutofit/>
          </a:bodyPr>
          <a:lstStyle/>
          <a:p>
            <a:pPr lvl="1" defTabSz="1090244">
              <a:lnSpc>
                <a:spcPct val="110000"/>
              </a:lnSpc>
              <a:spcBef>
                <a:spcPts val="500"/>
              </a:spcBef>
              <a:spcAft>
                <a:spcPct val="0"/>
              </a:spcAft>
              <a:buClr>
                <a:srgbClr val="00AAAD">
                  <a:lumMod val="100000"/>
                </a:srgbClr>
              </a:buClr>
              <a:buSzPct val="92000"/>
            </a:pPr>
            <a:endParaRPr lang="en-US" sz="998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25C5FC-779E-B1E9-A704-4E2093B59569}"/>
              </a:ext>
            </a:extLst>
          </p:cNvPr>
          <p:cNvSpPr/>
          <p:nvPr/>
        </p:nvSpPr>
        <p:spPr>
          <a:xfrm>
            <a:off x="586039" y="6803053"/>
            <a:ext cx="11027534" cy="50647"/>
          </a:xfrm>
          <a:prstGeom prst="rect">
            <a:avLst/>
          </a:prstGeom>
          <a:solidFill>
            <a:srgbClr val="01326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endParaRPr lang="en-US" sz="998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499FD6D7-D3E4-A94C-4989-D03CA97FE057}"/>
              </a:ext>
            </a:extLst>
          </p:cNvPr>
          <p:cNvSpPr/>
          <p:nvPr/>
        </p:nvSpPr>
        <p:spPr>
          <a:xfrm>
            <a:off x="6990227" y="4301"/>
            <a:ext cx="5194128" cy="6849399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endParaRPr lang="en-US" sz="998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053" name="Connector: Elbow 1052">
            <a:extLst>
              <a:ext uri="{FF2B5EF4-FFF2-40B4-BE49-F238E27FC236}">
                <a16:creationId xmlns:a16="http://schemas.microsoft.com/office/drawing/2014/main" id="{8321E94D-977D-775F-5B0B-A8E6356FDC99}"/>
              </a:ext>
            </a:extLst>
          </p:cNvPr>
          <p:cNvCxnSpPr>
            <a:cxnSpLocks/>
            <a:stCxn id="1059" idx="2"/>
            <a:endCxn id="1062" idx="0"/>
          </p:cNvCxnSpPr>
          <p:nvPr/>
        </p:nvCxnSpPr>
        <p:spPr>
          <a:xfrm rot="16200000" flipH="1">
            <a:off x="8887816" y="1101541"/>
            <a:ext cx="253956" cy="1145003"/>
          </a:xfrm>
          <a:prstGeom prst="bentConnector3">
            <a:avLst>
              <a:gd name="adj1" fmla="val 50000"/>
            </a:avLst>
          </a:prstGeom>
          <a:ln w="25400" cap="rnd"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4" name="Connector: Elbow 1053">
            <a:extLst>
              <a:ext uri="{FF2B5EF4-FFF2-40B4-BE49-F238E27FC236}">
                <a16:creationId xmlns:a16="http://schemas.microsoft.com/office/drawing/2014/main" id="{A6193286-05BD-2F64-700B-EF009A06673D}"/>
              </a:ext>
            </a:extLst>
          </p:cNvPr>
          <p:cNvCxnSpPr>
            <a:cxnSpLocks/>
            <a:stCxn id="1060" idx="2"/>
            <a:endCxn id="1062" idx="0"/>
          </p:cNvCxnSpPr>
          <p:nvPr/>
        </p:nvCxnSpPr>
        <p:spPr>
          <a:xfrm rot="5400000">
            <a:off x="10032820" y="1101539"/>
            <a:ext cx="253956" cy="1145004"/>
          </a:xfrm>
          <a:prstGeom prst="bentConnector3">
            <a:avLst>
              <a:gd name="adj1" fmla="val 50000"/>
            </a:avLst>
          </a:prstGeom>
          <a:ln w="25400" cap="rnd"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7D9B6296-E194-2208-CD8F-E4E659C403CD}"/>
              </a:ext>
            </a:extLst>
          </p:cNvPr>
          <p:cNvSpPr/>
          <p:nvPr/>
        </p:nvSpPr>
        <p:spPr>
          <a:xfrm>
            <a:off x="6990227" y="6074967"/>
            <a:ext cx="5194128" cy="29658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26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endParaRPr lang="en-US" sz="998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6" name="TextBox 1055">
            <a:extLst>
              <a:ext uri="{FF2B5EF4-FFF2-40B4-BE49-F238E27FC236}">
                <a16:creationId xmlns:a16="http://schemas.microsoft.com/office/drawing/2014/main" id="{D6EA72AC-BB8F-1A68-7515-4F3E0EFD6FFC}"/>
              </a:ext>
            </a:extLst>
          </p:cNvPr>
          <p:cNvSpPr txBox="1"/>
          <p:nvPr/>
        </p:nvSpPr>
        <p:spPr>
          <a:xfrm>
            <a:off x="8104168" y="599324"/>
            <a:ext cx="2966248" cy="29713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1090244"/>
            <a:r>
              <a:rPr lang="en-US" sz="1331" b="1" dirty="0">
                <a:solidFill>
                  <a:srgbClr val="224192"/>
                </a:solidFill>
                <a:latin typeface="Arial "/>
              </a:rPr>
              <a:t>ESTRUTURA ACIONÁRIA</a:t>
            </a: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7CE2E115-3861-FB36-5D90-04EF169162F7}"/>
              </a:ext>
            </a:extLst>
          </p:cNvPr>
          <p:cNvSpPr/>
          <p:nvPr/>
        </p:nvSpPr>
        <p:spPr>
          <a:xfrm>
            <a:off x="586039" y="6803053"/>
            <a:ext cx="11027534" cy="50647"/>
          </a:xfrm>
          <a:prstGeom prst="rect">
            <a:avLst/>
          </a:prstGeom>
          <a:solidFill>
            <a:srgbClr val="01326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endParaRPr lang="en-US" sz="998" dirty="0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0D201E6-54E8-377E-2342-EA7103955E03}"/>
              </a:ext>
            </a:extLst>
          </p:cNvPr>
          <p:cNvGrpSpPr/>
          <p:nvPr/>
        </p:nvGrpSpPr>
        <p:grpSpPr>
          <a:xfrm>
            <a:off x="7878544" y="1119543"/>
            <a:ext cx="1127495" cy="427523"/>
            <a:chOff x="9389200" y="1914632"/>
            <a:chExt cx="1490162" cy="565039"/>
          </a:xfrm>
        </p:grpSpPr>
        <p:sp>
          <p:nvSpPr>
            <p:cNvPr id="1059" name="Rectangle: Rounded Corners 703">
              <a:extLst>
                <a:ext uri="{FF2B5EF4-FFF2-40B4-BE49-F238E27FC236}">
                  <a16:creationId xmlns:a16="http://schemas.microsoft.com/office/drawing/2014/main" id="{BEECAA21-CB3A-699D-9478-4B911F48F724}"/>
                </a:ext>
              </a:extLst>
            </p:cNvPr>
            <p:cNvSpPr/>
            <p:nvPr/>
          </p:nvSpPr>
          <p:spPr>
            <a:xfrm>
              <a:off x="9389200" y="1914632"/>
              <a:ext cx="1490162" cy="565039"/>
            </a:xfrm>
            <a:prstGeom prst="roundRect">
              <a:avLst>
                <a:gd name="adj" fmla="val 4324"/>
              </a:avLst>
            </a:prstGeom>
            <a:solidFill>
              <a:srgbClr val="FFFFFF">
                <a:lumMod val="100000"/>
              </a:srgbClr>
            </a:solidFill>
            <a:ln w="9525" cap="flat" cmpd="sng" algn="ctr">
              <a:noFill/>
              <a:prstDash val="solid"/>
            </a:ln>
            <a:effectLst>
              <a:outerShdw dist="25400" dir="5400000" rotWithShape="0">
                <a:schemeClr val="accent1">
                  <a:lumMod val="40000"/>
                  <a:lumOff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0442" tIns="30442" rIns="30442" bIns="152209" numCol="1" spcCol="0" rtlCol="0" fromWordArt="0" anchor="ctr" anchorCtr="0" forceAA="0" compatLnSpc="0">
              <a:prstTxWarp prst="textNoShape">
                <a:avLst/>
              </a:prstTxWarp>
              <a:noAutofit/>
            </a:bodyPr>
            <a:lstStyle/>
            <a:p>
              <a:pPr algn="ctr" defTabSz="1090244">
                <a:lnSpc>
                  <a:spcPct val="110000"/>
                </a:lnSpc>
              </a:pPr>
              <a:endParaRPr lang="en-GB" sz="998" dirty="0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1061" name="Picture 1060" descr="A blue and orange logo&#10;&#10;Description automatically generated with medium confidence">
              <a:extLst>
                <a:ext uri="{FF2B5EF4-FFF2-40B4-BE49-F238E27FC236}">
                  <a16:creationId xmlns:a16="http://schemas.microsoft.com/office/drawing/2014/main" id="{EE767839-685C-B513-2BD1-76FBE53F8E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75577" y="2029766"/>
              <a:ext cx="1117409" cy="334773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9E1F5C8-574B-3895-33C0-D54A5413D73E}"/>
              </a:ext>
            </a:extLst>
          </p:cNvPr>
          <p:cNvGrpSpPr/>
          <p:nvPr/>
        </p:nvGrpSpPr>
        <p:grpSpPr>
          <a:xfrm>
            <a:off x="9108949" y="1801020"/>
            <a:ext cx="956693" cy="442422"/>
            <a:chOff x="10877800" y="3447690"/>
            <a:chExt cx="1264421" cy="584731"/>
          </a:xfrm>
        </p:grpSpPr>
        <p:sp>
          <p:nvSpPr>
            <p:cNvPr id="1062" name="Rectangle: Rounded Corners 703">
              <a:extLst>
                <a:ext uri="{FF2B5EF4-FFF2-40B4-BE49-F238E27FC236}">
                  <a16:creationId xmlns:a16="http://schemas.microsoft.com/office/drawing/2014/main" id="{4AED35BA-DEB7-E536-B8CD-160135B677B1}"/>
                </a:ext>
              </a:extLst>
            </p:cNvPr>
            <p:cNvSpPr/>
            <p:nvPr/>
          </p:nvSpPr>
          <p:spPr>
            <a:xfrm>
              <a:off x="10877800" y="3447690"/>
              <a:ext cx="1264421" cy="584731"/>
            </a:xfrm>
            <a:prstGeom prst="roundRect">
              <a:avLst>
                <a:gd name="adj" fmla="val 4324"/>
              </a:avLst>
            </a:prstGeom>
            <a:solidFill>
              <a:srgbClr val="FFFFFF">
                <a:lumMod val="100000"/>
              </a:srgbClr>
            </a:solidFill>
            <a:ln w="9525" cap="flat" cmpd="sng" algn="ctr">
              <a:noFill/>
              <a:prstDash val="solid"/>
            </a:ln>
            <a:effectLst>
              <a:outerShdw dist="25400" dir="5400000" rotWithShape="0">
                <a:schemeClr val="accent1">
                  <a:lumMod val="40000"/>
                  <a:lumOff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0442" tIns="30442" rIns="30442" bIns="152209" numCol="1" spcCol="0" rtlCol="0" fromWordArt="0" anchor="ctr" anchorCtr="0" forceAA="0" compatLnSpc="0">
              <a:prstTxWarp prst="textNoShape">
                <a:avLst/>
              </a:prstTxWarp>
              <a:noAutofit/>
            </a:bodyPr>
            <a:lstStyle/>
            <a:p>
              <a:pPr algn="ctr" defTabSz="1090244">
                <a:lnSpc>
                  <a:spcPct val="110000"/>
                </a:lnSpc>
              </a:pPr>
              <a:endParaRPr lang="en-GB" sz="998" dirty="0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1063" name="Picture 4" descr="Demonstração Financeira – Triângulo Mineiro – Grupo EPR">
              <a:extLst>
                <a:ext uri="{FF2B5EF4-FFF2-40B4-BE49-F238E27FC236}">
                  <a16:creationId xmlns:a16="http://schemas.microsoft.com/office/drawing/2014/main" id="{7790E1AF-78AD-1858-A642-D231504BEF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10974" y="3512034"/>
              <a:ext cx="798075" cy="4560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3093DA6-A823-3310-9E6B-2DE7AB85A2CE}"/>
              </a:ext>
            </a:extLst>
          </p:cNvPr>
          <p:cNvGrpSpPr/>
          <p:nvPr/>
        </p:nvGrpSpPr>
        <p:grpSpPr>
          <a:xfrm>
            <a:off x="10168552" y="1119543"/>
            <a:ext cx="1127495" cy="427523"/>
            <a:chOff x="12140658" y="1914632"/>
            <a:chExt cx="1490162" cy="565039"/>
          </a:xfrm>
        </p:grpSpPr>
        <p:sp>
          <p:nvSpPr>
            <p:cNvPr id="1060" name="Rectangle: Rounded Corners 703">
              <a:extLst>
                <a:ext uri="{FF2B5EF4-FFF2-40B4-BE49-F238E27FC236}">
                  <a16:creationId xmlns:a16="http://schemas.microsoft.com/office/drawing/2014/main" id="{D76CD86A-CEE8-30EA-5C27-31BE7097B3D8}"/>
                </a:ext>
              </a:extLst>
            </p:cNvPr>
            <p:cNvSpPr/>
            <p:nvPr/>
          </p:nvSpPr>
          <p:spPr>
            <a:xfrm>
              <a:off x="12140658" y="1914632"/>
              <a:ext cx="1490162" cy="565039"/>
            </a:xfrm>
            <a:prstGeom prst="roundRect">
              <a:avLst>
                <a:gd name="adj" fmla="val 4324"/>
              </a:avLst>
            </a:prstGeom>
            <a:solidFill>
              <a:srgbClr val="FFFFFF">
                <a:lumMod val="100000"/>
              </a:srgbClr>
            </a:solidFill>
            <a:ln w="9525" cap="flat" cmpd="sng" algn="ctr">
              <a:noFill/>
              <a:prstDash val="solid"/>
            </a:ln>
            <a:effectLst>
              <a:outerShdw dist="25400" dir="5400000" rotWithShape="0">
                <a:schemeClr val="accent1">
                  <a:lumMod val="40000"/>
                  <a:lumOff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0442" tIns="30442" rIns="30442" bIns="152209" numCol="1" spcCol="0" rtlCol="0" fromWordArt="0" anchor="ctr" anchorCtr="0" forceAA="0" compatLnSpc="0">
              <a:prstTxWarp prst="textNoShape">
                <a:avLst/>
              </a:prstTxWarp>
              <a:noAutofit/>
            </a:bodyPr>
            <a:lstStyle/>
            <a:p>
              <a:pPr algn="ctr" defTabSz="1090244">
                <a:lnSpc>
                  <a:spcPct val="110000"/>
                </a:lnSpc>
              </a:pPr>
              <a:endParaRPr lang="en-GB" sz="998" dirty="0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1064" name="Picture 1063">
              <a:extLst>
                <a:ext uri="{FF2B5EF4-FFF2-40B4-BE49-F238E27FC236}">
                  <a16:creationId xmlns:a16="http://schemas.microsoft.com/office/drawing/2014/main" id="{BD2F7452-F4CA-4EC6-F8AE-D4478458CC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219" t="6420" r="2653" b="5328"/>
            <a:stretch/>
          </p:blipFill>
          <p:spPr>
            <a:xfrm>
              <a:off x="12282214" y="2000234"/>
              <a:ext cx="1207050" cy="393836"/>
            </a:xfrm>
            <a:prstGeom prst="rect">
              <a:avLst/>
            </a:prstGeom>
          </p:spPr>
        </p:pic>
      </p:grpSp>
      <p:cxnSp>
        <p:nvCxnSpPr>
          <p:cNvPr id="1066" name="Connector: Elbow 1065">
            <a:extLst>
              <a:ext uri="{FF2B5EF4-FFF2-40B4-BE49-F238E27FC236}">
                <a16:creationId xmlns:a16="http://schemas.microsoft.com/office/drawing/2014/main" id="{E004D977-B385-0CBA-C1FE-39535076EE06}"/>
              </a:ext>
            </a:extLst>
          </p:cNvPr>
          <p:cNvCxnSpPr>
            <a:cxnSpLocks/>
            <a:stCxn id="1076" idx="0"/>
            <a:endCxn id="1062" idx="2"/>
          </p:cNvCxnSpPr>
          <p:nvPr/>
        </p:nvCxnSpPr>
        <p:spPr>
          <a:xfrm rot="5400000" flipH="1" flipV="1">
            <a:off x="8589988" y="1523245"/>
            <a:ext cx="277109" cy="1717506"/>
          </a:xfrm>
          <a:prstGeom prst="bentConnector3">
            <a:avLst>
              <a:gd name="adj1" fmla="val 50000"/>
            </a:avLst>
          </a:prstGeom>
          <a:ln w="25400" cap="rnd"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8" name="Connector: Elbow 1067">
            <a:extLst>
              <a:ext uri="{FF2B5EF4-FFF2-40B4-BE49-F238E27FC236}">
                <a16:creationId xmlns:a16="http://schemas.microsoft.com/office/drawing/2014/main" id="{AE354E86-AC5D-8705-7D98-0773B605FE07}"/>
              </a:ext>
            </a:extLst>
          </p:cNvPr>
          <p:cNvCxnSpPr>
            <a:cxnSpLocks/>
            <a:stCxn id="1078" idx="0"/>
            <a:endCxn id="1062" idx="2"/>
          </p:cNvCxnSpPr>
          <p:nvPr/>
        </p:nvCxnSpPr>
        <p:spPr>
          <a:xfrm rot="16200000" flipV="1">
            <a:off x="9740538" y="2090202"/>
            <a:ext cx="271955" cy="578438"/>
          </a:xfrm>
          <a:prstGeom prst="bentConnector3">
            <a:avLst>
              <a:gd name="adj1" fmla="val 50000"/>
            </a:avLst>
          </a:prstGeom>
          <a:ln w="25400" cap="rnd"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4" name="Oval 1073">
            <a:extLst>
              <a:ext uri="{FF2B5EF4-FFF2-40B4-BE49-F238E27FC236}">
                <a16:creationId xmlns:a16="http://schemas.microsoft.com/office/drawing/2014/main" id="{B0966E13-70B9-5EBD-5858-C3BBD575E869}"/>
              </a:ext>
            </a:extLst>
          </p:cNvPr>
          <p:cNvSpPr/>
          <p:nvPr/>
        </p:nvSpPr>
        <p:spPr>
          <a:xfrm>
            <a:off x="8255668" y="1522704"/>
            <a:ext cx="390409" cy="390409"/>
          </a:xfrm>
          <a:prstGeom prst="ellipse">
            <a:avLst/>
          </a:prstGeom>
          <a:solidFill>
            <a:schemeClr val="accent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r>
              <a:rPr lang="en-US" sz="874" b="1" dirty="0">
                <a:solidFill>
                  <a:srgbClr val="FFFFFF"/>
                </a:solidFill>
                <a:latin typeface="Arial"/>
              </a:rPr>
              <a:t>50,1%</a:t>
            </a:r>
          </a:p>
        </p:txBody>
      </p:sp>
      <p:sp>
        <p:nvSpPr>
          <p:cNvPr id="1075" name="Oval 1074">
            <a:extLst>
              <a:ext uri="{FF2B5EF4-FFF2-40B4-BE49-F238E27FC236}">
                <a16:creationId xmlns:a16="http://schemas.microsoft.com/office/drawing/2014/main" id="{0908E59C-7739-947E-DAAD-E23C0C28A0BE}"/>
              </a:ext>
            </a:extLst>
          </p:cNvPr>
          <p:cNvSpPr/>
          <p:nvPr/>
        </p:nvSpPr>
        <p:spPr>
          <a:xfrm>
            <a:off x="10537093" y="1522704"/>
            <a:ext cx="390409" cy="390409"/>
          </a:xfrm>
          <a:prstGeom prst="ellipse">
            <a:avLst/>
          </a:prstGeom>
          <a:solidFill>
            <a:schemeClr val="accent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r>
              <a:rPr lang="en-US" sz="874" b="1" dirty="0">
                <a:solidFill>
                  <a:srgbClr val="FFFFFF"/>
                </a:solidFill>
                <a:latin typeface="Arial"/>
              </a:rPr>
              <a:t>49,9%</a:t>
            </a:r>
          </a:p>
        </p:txBody>
      </p:sp>
      <p:sp>
        <p:nvSpPr>
          <p:cNvPr id="1035" name="Oval 1034">
            <a:extLst>
              <a:ext uri="{FF2B5EF4-FFF2-40B4-BE49-F238E27FC236}">
                <a16:creationId xmlns:a16="http://schemas.microsoft.com/office/drawing/2014/main" id="{FAFE46C2-9D93-B8E0-1903-014B87145D85}"/>
              </a:ext>
            </a:extLst>
          </p:cNvPr>
          <p:cNvSpPr/>
          <p:nvPr/>
        </p:nvSpPr>
        <p:spPr>
          <a:xfrm>
            <a:off x="4226181" y="4275463"/>
            <a:ext cx="135981" cy="123620"/>
          </a:xfrm>
          <a:prstGeom prst="ellipse">
            <a:avLst/>
          </a:prstGeom>
          <a:noFill/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r>
              <a:rPr lang="en-US" sz="749" dirty="0">
                <a:solidFill>
                  <a:srgbClr val="FFFFFF"/>
                </a:solidFill>
                <a:latin typeface="Arial"/>
              </a:rPr>
              <a:t>1</a:t>
            </a:r>
            <a:endParaRPr lang="en-US" sz="5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36" name="Oval 1035">
            <a:extLst>
              <a:ext uri="{FF2B5EF4-FFF2-40B4-BE49-F238E27FC236}">
                <a16:creationId xmlns:a16="http://schemas.microsoft.com/office/drawing/2014/main" id="{3E219AAB-1490-D385-4087-AD0516D23949}"/>
              </a:ext>
            </a:extLst>
          </p:cNvPr>
          <p:cNvSpPr/>
          <p:nvPr/>
        </p:nvSpPr>
        <p:spPr>
          <a:xfrm>
            <a:off x="4351041" y="4404286"/>
            <a:ext cx="135981" cy="123620"/>
          </a:xfrm>
          <a:prstGeom prst="ellipse">
            <a:avLst/>
          </a:prstGeom>
          <a:noFill/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r>
              <a:rPr lang="en-US" sz="749" dirty="0">
                <a:solidFill>
                  <a:srgbClr val="FFFFFF"/>
                </a:solidFill>
                <a:latin typeface="Arial"/>
              </a:rPr>
              <a:t>3</a:t>
            </a:r>
            <a:endParaRPr lang="en-US" sz="5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37" name="Oval 1036">
            <a:extLst>
              <a:ext uri="{FF2B5EF4-FFF2-40B4-BE49-F238E27FC236}">
                <a16:creationId xmlns:a16="http://schemas.microsoft.com/office/drawing/2014/main" id="{17379715-4F03-7A8B-4C8C-503A30780DEC}"/>
              </a:ext>
            </a:extLst>
          </p:cNvPr>
          <p:cNvSpPr/>
          <p:nvPr/>
        </p:nvSpPr>
        <p:spPr>
          <a:xfrm>
            <a:off x="4349059" y="4481581"/>
            <a:ext cx="135981" cy="123620"/>
          </a:xfrm>
          <a:prstGeom prst="ellipse">
            <a:avLst/>
          </a:prstGeom>
          <a:noFill/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r>
              <a:rPr lang="en-US" sz="749" dirty="0">
                <a:solidFill>
                  <a:srgbClr val="FFFFFF"/>
                </a:solidFill>
                <a:latin typeface="Arial"/>
              </a:rPr>
              <a:t>2</a:t>
            </a:r>
            <a:endParaRPr lang="en-US" sz="5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92" name="Oval 1091">
            <a:extLst>
              <a:ext uri="{FF2B5EF4-FFF2-40B4-BE49-F238E27FC236}">
                <a16:creationId xmlns:a16="http://schemas.microsoft.com/office/drawing/2014/main" id="{6D67F44F-8959-86BD-F3F6-FF1C0589D010}"/>
              </a:ext>
            </a:extLst>
          </p:cNvPr>
          <p:cNvSpPr/>
          <p:nvPr/>
        </p:nvSpPr>
        <p:spPr>
          <a:xfrm>
            <a:off x="116938" y="3491438"/>
            <a:ext cx="472396" cy="472396"/>
          </a:xfrm>
          <a:prstGeom prst="ellipse">
            <a:avLst/>
          </a:prstGeom>
          <a:noFill/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r>
              <a:rPr lang="en-US" sz="1331" b="1" dirty="0">
                <a:solidFill>
                  <a:srgbClr val="224192"/>
                </a:solidFill>
                <a:latin typeface="Arial"/>
              </a:rPr>
              <a:t>8</a:t>
            </a:r>
            <a:br>
              <a:rPr lang="en-US" sz="1665" b="1" dirty="0">
                <a:solidFill>
                  <a:srgbClr val="224192"/>
                </a:solidFill>
                <a:latin typeface="Arial"/>
              </a:rPr>
            </a:br>
            <a:r>
              <a:rPr lang="en-US" sz="582" dirty="0">
                <a:solidFill>
                  <a:srgbClr val="224192"/>
                </a:solidFill>
                <a:latin typeface="Arial"/>
              </a:rPr>
              <a:t>PEDÁGIOS</a:t>
            </a:r>
            <a:endParaRPr lang="en-US" sz="749" dirty="0">
              <a:solidFill>
                <a:srgbClr val="224192"/>
              </a:solidFill>
              <a:latin typeface="Arial"/>
            </a:endParaRPr>
          </a:p>
        </p:txBody>
      </p:sp>
      <p:sp>
        <p:nvSpPr>
          <p:cNvPr id="1093" name="Oval 1092">
            <a:extLst>
              <a:ext uri="{FF2B5EF4-FFF2-40B4-BE49-F238E27FC236}">
                <a16:creationId xmlns:a16="http://schemas.microsoft.com/office/drawing/2014/main" id="{C8E5C55D-F56A-E2EC-EA69-55F91D2969F6}"/>
              </a:ext>
            </a:extLst>
          </p:cNvPr>
          <p:cNvSpPr/>
          <p:nvPr/>
        </p:nvSpPr>
        <p:spPr>
          <a:xfrm>
            <a:off x="116938" y="3093854"/>
            <a:ext cx="472396" cy="472396"/>
          </a:xfrm>
          <a:prstGeom prst="ellipse">
            <a:avLst/>
          </a:prstGeom>
          <a:noFill/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r>
              <a:rPr lang="en-US" sz="1331" b="1" dirty="0">
                <a:solidFill>
                  <a:srgbClr val="224192"/>
                </a:solidFill>
                <a:latin typeface="Arial"/>
              </a:rPr>
              <a:t>16</a:t>
            </a:r>
            <a:endParaRPr lang="en-US" sz="1166" b="1" dirty="0">
              <a:solidFill>
                <a:srgbClr val="224192"/>
              </a:solidFill>
              <a:latin typeface="Arial"/>
            </a:endParaRPr>
          </a:p>
          <a:p>
            <a:pPr algn="ctr" defTabSz="1090244">
              <a:lnSpc>
                <a:spcPct val="110000"/>
              </a:lnSpc>
            </a:pPr>
            <a:r>
              <a:rPr lang="en-US" sz="582" dirty="0">
                <a:solidFill>
                  <a:srgbClr val="224192"/>
                </a:solidFill>
                <a:latin typeface="Arial"/>
              </a:rPr>
              <a:t>CIDADES</a:t>
            </a:r>
            <a:endParaRPr lang="en-US" sz="749" dirty="0">
              <a:solidFill>
                <a:srgbClr val="224192"/>
              </a:solidFill>
              <a:latin typeface="Arial"/>
            </a:endParaRPr>
          </a:p>
        </p:txBody>
      </p:sp>
      <p:sp>
        <p:nvSpPr>
          <p:cNvPr id="1094" name="Oval 1093">
            <a:extLst>
              <a:ext uri="{FF2B5EF4-FFF2-40B4-BE49-F238E27FC236}">
                <a16:creationId xmlns:a16="http://schemas.microsoft.com/office/drawing/2014/main" id="{DA5AA998-CF2A-BA57-449D-5213817E0138}"/>
              </a:ext>
            </a:extLst>
          </p:cNvPr>
          <p:cNvSpPr/>
          <p:nvPr/>
        </p:nvSpPr>
        <p:spPr>
          <a:xfrm>
            <a:off x="116938" y="2696270"/>
            <a:ext cx="472396" cy="472396"/>
          </a:xfrm>
          <a:prstGeom prst="ellipse">
            <a:avLst/>
          </a:prstGeom>
          <a:noFill/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r>
              <a:rPr lang="en-US" sz="1331" b="1" dirty="0">
                <a:solidFill>
                  <a:srgbClr val="224192"/>
                </a:solidFill>
                <a:latin typeface="Arial"/>
              </a:rPr>
              <a:t>30</a:t>
            </a:r>
            <a:endParaRPr lang="en-US" sz="1665" b="1" dirty="0">
              <a:solidFill>
                <a:srgbClr val="224192"/>
              </a:solidFill>
              <a:latin typeface="Arial"/>
            </a:endParaRPr>
          </a:p>
          <a:p>
            <a:pPr algn="ctr" defTabSz="1090244">
              <a:lnSpc>
                <a:spcPct val="110000"/>
              </a:lnSpc>
            </a:pPr>
            <a:r>
              <a:rPr lang="en-US" sz="582" dirty="0">
                <a:solidFill>
                  <a:srgbClr val="224192"/>
                </a:solidFill>
                <a:latin typeface="Arial"/>
              </a:rPr>
              <a:t>ANOS</a:t>
            </a:r>
            <a:endParaRPr lang="en-US" sz="749" dirty="0">
              <a:solidFill>
                <a:srgbClr val="224192"/>
              </a:solidFill>
              <a:latin typeface="Arial"/>
            </a:endParaRPr>
          </a:p>
        </p:txBody>
      </p:sp>
      <p:sp>
        <p:nvSpPr>
          <p:cNvPr id="1095" name="TextBox 1094">
            <a:extLst>
              <a:ext uri="{FF2B5EF4-FFF2-40B4-BE49-F238E27FC236}">
                <a16:creationId xmlns:a16="http://schemas.microsoft.com/office/drawing/2014/main" id="{521DD6A7-8D36-8A38-4938-B5A89935DFDB}"/>
              </a:ext>
            </a:extLst>
          </p:cNvPr>
          <p:cNvSpPr txBox="1">
            <a:spLocks/>
          </p:cNvSpPr>
          <p:nvPr/>
        </p:nvSpPr>
        <p:spPr>
          <a:xfrm>
            <a:off x="1920217" y="6427246"/>
            <a:ext cx="6336697" cy="21647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10000"/>
              </a:lnSpc>
              <a:defRPr sz="800" kern="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210312" indent="-18288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>
                  <a:lumMod val="100000"/>
                </a:schemeClr>
              </a:buClr>
              <a:buSzPct val="92000"/>
              <a:buFont typeface="Wingdings" panose="05000000000000000000" pitchFamily="2" charset="2"/>
              <a:buChar char="l"/>
              <a:defRPr sz="1200" b="0" i="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384048" indent="-210312">
              <a:lnSpc>
                <a:spcPct val="110000"/>
              </a:lnSpc>
              <a:spcBef>
                <a:spcPts val="300"/>
              </a:spcBef>
              <a:spcAft>
                <a:spcPct val="0"/>
              </a:spcAft>
              <a:buClr>
                <a:schemeClr val="tx2">
                  <a:lumMod val="100000"/>
                </a:schemeClr>
              </a:buClr>
              <a:buSzPct val="92000"/>
              <a:buFont typeface="Wingdings" panose="05000000000000000000" pitchFamily="2" charset="2"/>
              <a:buChar char="l"/>
              <a:defRPr sz="1200" b="0" i="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557784" indent="-219456">
              <a:lnSpc>
                <a:spcPct val="110000"/>
              </a:lnSpc>
              <a:spcBef>
                <a:spcPts val="100"/>
              </a:spcBef>
              <a:spcAft>
                <a:spcPct val="0"/>
              </a:spcAft>
              <a:buClr>
                <a:schemeClr val="tx2">
                  <a:lumMod val="100000"/>
                </a:schemeClr>
              </a:buClr>
              <a:buSzPct val="100000"/>
              <a:buFont typeface="Arial" panose="020B0604020202020204" pitchFamily="34" charset="0"/>
              <a:buChar char="-"/>
              <a:defRPr sz="1200" b="0" i="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731520" indent="-22860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tx2">
                  <a:lumMod val="100000"/>
                </a:schemeClr>
              </a:buClr>
              <a:buSzPct val="100000"/>
              <a:buFont typeface="Arial" panose="020B0604020202020204" pitchFamily="34" charset="0"/>
              <a:buChar char="-"/>
              <a:defRPr sz="1200" b="0" i="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defTabSz="1090244"/>
            <a:r>
              <a:rPr lang="pt-BR" sz="665" dirty="0">
                <a:solidFill>
                  <a:srgbClr val="000000"/>
                </a:solidFill>
              </a:rPr>
              <a:t>Fonte: Companhia</a:t>
            </a:r>
          </a:p>
          <a:p>
            <a:pPr defTabSz="1090244"/>
            <a:endParaRPr lang="pt-BR" sz="665" dirty="0">
              <a:solidFill>
                <a:srgbClr val="00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FB63B6-6B63-9FE3-9E46-088D285B028C}"/>
              </a:ext>
            </a:extLst>
          </p:cNvPr>
          <p:cNvSpPr/>
          <p:nvPr/>
        </p:nvSpPr>
        <p:spPr>
          <a:xfrm>
            <a:off x="6990229" y="6803053"/>
            <a:ext cx="4623344" cy="50647"/>
          </a:xfrm>
          <a:prstGeom prst="rect">
            <a:avLst/>
          </a:prstGeom>
          <a:solidFill>
            <a:schemeClr val="accent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endParaRPr lang="en-US" sz="998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FBEA44-0C20-8459-56F2-C8772815B012}"/>
              </a:ext>
            </a:extLst>
          </p:cNvPr>
          <p:cNvSpPr txBox="1"/>
          <p:nvPr/>
        </p:nvSpPr>
        <p:spPr>
          <a:xfrm>
            <a:off x="7490402" y="4443400"/>
            <a:ext cx="663643" cy="2048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spAutoFit/>
          </a:bodyPr>
          <a:lstStyle/>
          <a:p>
            <a:pPr algn="ctr" defTabSz="761077">
              <a:defRPr/>
            </a:pPr>
            <a:r>
              <a:rPr lang="en-US" sz="1331" b="1" dirty="0">
                <a:solidFill>
                  <a:srgbClr val="F7941E"/>
                </a:solidFill>
                <a:latin typeface="Arial"/>
                <a:ea typeface="LF_Kai"/>
              </a:rPr>
              <a:t>R$3,5bn</a:t>
            </a:r>
            <a:endParaRPr lang="en-US" sz="1331" b="1" dirty="0">
              <a:solidFill>
                <a:srgbClr val="224192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080162-ED5D-46D7-987B-FAC5A418D65B}"/>
              </a:ext>
            </a:extLst>
          </p:cNvPr>
          <p:cNvSpPr txBox="1"/>
          <p:nvPr/>
        </p:nvSpPr>
        <p:spPr>
          <a:xfrm>
            <a:off x="8695259" y="4443400"/>
            <a:ext cx="663643" cy="2048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spAutoFit/>
          </a:bodyPr>
          <a:lstStyle/>
          <a:p>
            <a:pPr algn="ctr" defTabSz="761077">
              <a:defRPr/>
            </a:pPr>
            <a:r>
              <a:rPr lang="en-US" sz="1331" b="1" dirty="0">
                <a:solidFill>
                  <a:srgbClr val="F7941E"/>
                </a:solidFill>
                <a:latin typeface="Arial"/>
                <a:ea typeface="LF_Kai"/>
              </a:rPr>
              <a:t>R$2,6bn</a:t>
            </a:r>
            <a:endParaRPr lang="en-US" sz="1331" b="1" dirty="0">
              <a:solidFill>
                <a:srgbClr val="224192"/>
              </a:solidFill>
              <a:latin typeface="Arial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29B3D4F-5341-B8E1-FD8A-48671115FB7E}"/>
              </a:ext>
            </a:extLst>
          </p:cNvPr>
          <p:cNvSpPr txBox="1"/>
          <p:nvPr/>
        </p:nvSpPr>
        <p:spPr>
          <a:xfrm>
            <a:off x="9831407" y="4443400"/>
            <a:ext cx="663643" cy="2048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spAutoFit/>
          </a:bodyPr>
          <a:lstStyle/>
          <a:p>
            <a:pPr algn="ctr" defTabSz="1090244"/>
            <a:r>
              <a:rPr lang="en-US" sz="1331" b="1" dirty="0">
                <a:solidFill>
                  <a:srgbClr val="224192"/>
                </a:solidFill>
                <a:latin typeface="Arial"/>
              </a:rPr>
              <a:t>R$2,7bn</a:t>
            </a:r>
          </a:p>
        </p:txBody>
      </p:sp>
      <p:sp>
        <p:nvSpPr>
          <p:cNvPr id="1076" name="Rectangle: Rounded Corners 703">
            <a:extLst>
              <a:ext uri="{FF2B5EF4-FFF2-40B4-BE49-F238E27FC236}">
                <a16:creationId xmlns:a16="http://schemas.microsoft.com/office/drawing/2014/main" id="{2B07392E-41B3-01B8-7A48-9715BDC38155}"/>
              </a:ext>
            </a:extLst>
          </p:cNvPr>
          <p:cNvSpPr/>
          <p:nvPr/>
        </p:nvSpPr>
        <p:spPr>
          <a:xfrm>
            <a:off x="7403882" y="2520553"/>
            <a:ext cx="931814" cy="463046"/>
          </a:xfrm>
          <a:prstGeom prst="roundRect">
            <a:avLst>
              <a:gd name="adj" fmla="val 4324"/>
            </a:avLst>
          </a:prstGeom>
          <a:solidFill>
            <a:srgbClr val="FFFFFF">
              <a:lumMod val="100000"/>
            </a:srgbClr>
          </a:solidFill>
          <a:ln w="9525" cap="flat" cmpd="sng" algn="ctr">
            <a:noFill/>
            <a:prstDash val="solid"/>
          </a:ln>
          <a:effectLst>
            <a:outerShdw dist="25400" dir="5400000" rotWithShape="0">
              <a:schemeClr val="accent1">
                <a:lumMod val="40000"/>
                <a:lumOff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0442" tIns="30442" rIns="30442" bIns="152209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endParaRPr lang="en-GB" sz="998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80" name="Picture 1079">
            <a:extLst>
              <a:ext uri="{FF2B5EF4-FFF2-40B4-BE49-F238E27FC236}">
                <a16:creationId xmlns:a16="http://schemas.microsoft.com/office/drawing/2014/main" id="{19809EB8-6223-33D3-170B-35A122D3991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822" t="9657" r="4802" b="10483"/>
          <a:stretch/>
        </p:blipFill>
        <p:spPr>
          <a:xfrm>
            <a:off x="7618911" y="2614001"/>
            <a:ext cx="501755" cy="276146"/>
          </a:xfrm>
          <a:prstGeom prst="rect">
            <a:avLst/>
          </a:prstGeom>
        </p:spPr>
      </p:pic>
      <p:sp>
        <p:nvSpPr>
          <p:cNvPr id="1044" name="Oval 1043">
            <a:extLst>
              <a:ext uri="{FF2B5EF4-FFF2-40B4-BE49-F238E27FC236}">
                <a16:creationId xmlns:a16="http://schemas.microsoft.com/office/drawing/2014/main" id="{8359A43C-DE09-F104-7E00-3013FB842093}"/>
              </a:ext>
            </a:extLst>
          </p:cNvPr>
          <p:cNvSpPr/>
          <p:nvPr/>
        </p:nvSpPr>
        <p:spPr>
          <a:xfrm>
            <a:off x="7283529" y="2869676"/>
            <a:ext cx="199089" cy="199089"/>
          </a:xfrm>
          <a:prstGeom prst="ellipse">
            <a:avLst/>
          </a:prstGeom>
          <a:solidFill>
            <a:schemeClr val="bg2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r>
              <a:rPr lang="en-US" sz="874" dirty="0">
                <a:solidFill>
                  <a:srgbClr val="FFFFFF"/>
                </a:solidFill>
                <a:latin typeface="Arial"/>
              </a:rPr>
              <a:t>1</a:t>
            </a:r>
            <a:endParaRPr lang="en-US" sz="665" dirty="0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B5F494F-02CC-759C-8589-BB5D34D16DA6}"/>
              </a:ext>
            </a:extLst>
          </p:cNvPr>
          <p:cNvGrpSpPr/>
          <p:nvPr/>
        </p:nvGrpSpPr>
        <p:grpSpPr>
          <a:xfrm>
            <a:off x="8560764" y="2520553"/>
            <a:ext cx="931814" cy="463046"/>
            <a:chOff x="10950220" y="3023292"/>
            <a:chExt cx="1119581" cy="556353"/>
          </a:xfrm>
        </p:grpSpPr>
        <p:sp>
          <p:nvSpPr>
            <p:cNvPr id="1077" name="Rectangle: Rounded Corners 703">
              <a:extLst>
                <a:ext uri="{FF2B5EF4-FFF2-40B4-BE49-F238E27FC236}">
                  <a16:creationId xmlns:a16="http://schemas.microsoft.com/office/drawing/2014/main" id="{5B88867E-C031-8C80-C98D-8DBB27F68E92}"/>
                </a:ext>
              </a:extLst>
            </p:cNvPr>
            <p:cNvSpPr/>
            <p:nvPr/>
          </p:nvSpPr>
          <p:spPr>
            <a:xfrm>
              <a:off x="10950220" y="3023292"/>
              <a:ext cx="1119581" cy="556353"/>
            </a:xfrm>
            <a:prstGeom prst="roundRect">
              <a:avLst>
                <a:gd name="adj" fmla="val 4324"/>
              </a:avLst>
            </a:prstGeom>
            <a:solidFill>
              <a:srgbClr val="FFFFFF">
                <a:lumMod val="100000"/>
              </a:srgbClr>
            </a:solidFill>
            <a:ln w="9525" cap="flat" cmpd="sng" algn="ctr">
              <a:noFill/>
              <a:prstDash val="solid"/>
            </a:ln>
            <a:effectLst>
              <a:outerShdw dist="25400" dir="5400000" rotWithShape="0">
                <a:schemeClr val="accent1">
                  <a:lumMod val="40000"/>
                  <a:lumOff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0442" tIns="30442" rIns="30442" bIns="152209" numCol="1" spcCol="0" rtlCol="0" fromWordArt="0" anchor="ctr" anchorCtr="0" forceAA="0" compatLnSpc="0">
              <a:prstTxWarp prst="textNoShape">
                <a:avLst/>
              </a:prstTxWarp>
              <a:noAutofit/>
            </a:bodyPr>
            <a:lstStyle/>
            <a:p>
              <a:pPr algn="ctr" defTabSz="1090244">
                <a:lnSpc>
                  <a:spcPct val="110000"/>
                </a:lnSpc>
              </a:pPr>
              <a:endParaRPr lang="en-GB" sz="998" dirty="0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1081" name="Picture 1080">
              <a:extLst>
                <a:ext uri="{FF2B5EF4-FFF2-40B4-BE49-F238E27FC236}">
                  <a16:creationId xmlns:a16="http://schemas.microsoft.com/office/drawing/2014/main" id="{5CB6135B-70CE-B608-0A7A-F953646FF3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3745" t="9679" r="4892" b="8981"/>
            <a:stretch/>
          </p:blipFill>
          <p:spPr>
            <a:xfrm>
              <a:off x="11208579" y="3134488"/>
              <a:ext cx="602862" cy="333960"/>
            </a:xfrm>
            <a:prstGeom prst="rect">
              <a:avLst/>
            </a:prstGeom>
          </p:spPr>
        </p:pic>
      </p:grpSp>
      <p:sp>
        <p:nvSpPr>
          <p:cNvPr id="1045" name="Oval 1044">
            <a:extLst>
              <a:ext uri="{FF2B5EF4-FFF2-40B4-BE49-F238E27FC236}">
                <a16:creationId xmlns:a16="http://schemas.microsoft.com/office/drawing/2014/main" id="{F4CA5119-6093-6F8A-B2F3-0944C673C83F}"/>
              </a:ext>
            </a:extLst>
          </p:cNvPr>
          <p:cNvSpPr/>
          <p:nvPr/>
        </p:nvSpPr>
        <p:spPr>
          <a:xfrm>
            <a:off x="8436352" y="2869676"/>
            <a:ext cx="199089" cy="199089"/>
          </a:xfrm>
          <a:prstGeom prst="ellipse">
            <a:avLst/>
          </a:prstGeom>
          <a:solidFill>
            <a:schemeClr val="bg2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r>
              <a:rPr lang="en-US" sz="874" dirty="0">
                <a:solidFill>
                  <a:srgbClr val="FFFFFF"/>
                </a:solidFill>
                <a:latin typeface="Arial"/>
              </a:rPr>
              <a:t>2</a:t>
            </a:r>
            <a:endParaRPr lang="en-US" sz="665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78" name="Rectangle: Rounded Corners 703">
            <a:extLst>
              <a:ext uri="{FF2B5EF4-FFF2-40B4-BE49-F238E27FC236}">
                <a16:creationId xmlns:a16="http://schemas.microsoft.com/office/drawing/2014/main" id="{DE2656E9-495E-92F1-0EB4-15170D5487D3}"/>
              </a:ext>
            </a:extLst>
          </p:cNvPr>
          <p:cNvSpPr/>
          <p:nvPr/>
        </p:nvSpPr>
        <p:spPr>
          <a:xfrm>
            <a:off x="9699826" y="2515399"/>
            <a:ext cx="931814" cy="491351"/>
          </a:xfrm>
          <a:prstGeom prst="roundRect">
            <a:avLst>
              <a:gd name="adj" fmla="val 4324"/>
            </a:avLst>
          </a:prstGeom>
          <a:solidFill>
            <a:srgbClr val="FFFFFF">
              <a:lumMod val="100000"/>
            </a:srgbClr>
          </a:solidFill>
          <a:ln w="9525" cap="flat" cmpd="sng" algn="ctr">
            <a:noFill/>
            <a:prstDash val="solid"/>
          </a:ln>
          <a:effectLst>
            <a:outerShdw dist="25400" dir="5400000" rotWithShape="0">
              <a:schemeClr val="accent1">
                <a:lumMod val="40000"/>
                <a:lumOff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0442" tIns="30442" rIns="30442" bIns="3044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endParaRPr lang="en-GB" sz="832" b="1" dirty="0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034" name="Group 1033">
            <a:extLst>
              <a:ext uri="{FF2B5EF4-FFF2-40B4-BE49-F238E27FC236}">
                <a16:creationId xmlns:a16="http://schemas.microsoft.com/office/drawing/2014/main" id="{BDAD9EC1-3FFD-0F6B-1097-91066DD9F785}"/>
              </a:ext>
            </a:extLst>
          </p:cNvPr>
          <p:cNvGrpSpPr/>
          <p:nvPr/>
        </p:nvGrpSpPr>
        <p:grpSpPr>
          <a:xfrm>
            <a:off x="9873043" y="2586462"/>
            <a:ext cx="710699" cy="343964"/>
            <a:chOff x="13132276" y="3134208"/>
            <a:chExt cx="1033231" cy="500063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38DA2960-D2C5-D2F3-27F5-A411C54063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3745" t="9679" r="4892" b="8981"/>
            <a:stretch/>
          </p:blipFill>
          <p:spPr>
            <a:xfrm>
              <a:off x="13132276" y="3134208"/>
              <a:ext cx="882650" cy="488951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BBA3D48-B32A-20BA-C351-8AC344337B93}"/>
                </a:ext>
              </a:extLst>
            </p:cNvPr>
            <p:cNvSpPr/>
            <p:nvPr/>
          </p:nvSpPr>
          <p:spPr>
            <a:xfrm>
              <a:off x="13577979" y="3498694"/>
              <a:ext cx="587528" cy="135577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38052" rIns="0" bIns="38052" numCol="1" spcCol="0" rtlCol="0" fromWordArt="0" anchor="ctr" anchorCtr="0" forceAA="0" compatLnSpc="0">
              <a:prstTxWarp prst="textNoShape">
                <a:avLst/>
              </a:prstTxWarp>
              <a:noAutofit/>
            </a:bodyPr>
            <a:lstStyle/>
            <a:p>
              <a:pPr algn="ctr" defTabSz="1090244">
                <a:lnSpc>
                  <a:spcPct val="110000"/>
                </a:lnSpc>
              </a:pPr>
              <a:r>
                <a:rPr lang="en-US" sz="333" b="1" cap="all" dirty="0">
                  <a:solidFill>
                    <a:srgbClr val="012E5F"/>
                  </a:solidFill>
                  <a:latin typeface="Arial"/>
                </a:rPr>
                <a:t>vias do Café</a:t>
              </a:r>
            </a:p>
          </p:txBody>
        </p:sp>
      </p:grpSp>
      <p:sp>
        <p:nvSpPr>
          <p:cNvPr id="1046" name="Oval 1045">
            <a:extLst>
              <a:ext uri="{FF2B5EF4-FFF2-40B4-BE49-F238E27FC236}">
                <a16:creationId xmlns:a16="http://schemas.microsoft.com/office/drawing/2014/main" id="{993CB5BB-FDC9-333A-796D-68754F2FBC16}"/>
              </a:ext>
            </a:extLst>
          </p:cNvPr>
          <p:cNvSpPr/>
          <p:nvPr/>
        </p:nvSpPr>
        <p:spPr>
          <a:xfrm>
            <a:off x="9593235" y="2869676"/>
            <a:ext cx="199089" cy="199089"/>
          </a:xfrm>
          <a:prstGeom prst="ellipse">
            <a:avLst/>
          </a:prstGeom>
          <a:solidFill>
            <a:schemeClr val="bg2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r>
              <a:rPr lang="en-US" sz="874" dirty="0">
                <a:solidFill>
                  <a:srgbClr val="FFFFFF"/>
                </a:solidFill>
                <a:latin typeface="Arial"/>
              </a:rPr>
              <a:t>3</a:t>
            </a:r>
            <a:endParaRPr lang="en-US" sz="665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9" name="Rectangle: Rounded Corners 703">
            <a:extLst>
              <a:ext uri="{FF2B5EF4-FFF2-40B4-BE49-F238E27FC236}">
                <a16:creationId xmlns:a16="http://schemas.microsoft.com/office/drawing/2014/main" id="{4FF9CFE2-41C7-4265-AB3E-BB43A6793FEF}"/>
              </a:ext>
            </a:extLst>
          </p:cNvPr>
          <p:cNvSpPr/>
          <p:nvPr/>
        </p:nvSpPr>
        <p:spPr>
          <a:xfrm>
            <a:off x="10838888" y="2511532"/>
            <a:ext cx="931814" cy="495218"/>
          </a:xfrm>
          <a:prstGeom prst="roundRect">
            <a:avLst>
              <a:gd name="adj" fmla="val 4324"/>
            </a:avLst>
          </a:prstGeom>
          <a:solidFill>
            <a:srgbClr val="FFFFFF">
              <a:lumMod val="100000"/>
            </a:srgbClr>
          </a:solidFill>
          <a:ln w="9525" cap="flat" cmpd="sng" algn="ctr">
            <a:noFill/>
            <a:prstDash val="solid"/>
          </a:ln>
          <a:effectLst>
            <a:outerShdw dist="25400" dir="5400000" rotWithShape="0">
              <a:schemeClr val="accent1">
                <a:lumMod val="40000"/>
                <a:lumOff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0442" tIns="30442" rIns="30442" bIns="3044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endParaRPr lang="en-GB" sz="832" b="1" dirty="0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C5AF498-854F-A38D-55F2-9C3218E99821}"/>
              </a:ext>
            </a:extLst>
          </p:cNvPr>
          <p:cNvGrpSpPr/>
          <p:nvPr/>
        </p:nvGrpSpPr>
        <p:grpSpPr>
          <a:xfrm>
            <a:off x="11012104" y="2586464"/>
            <a:ext cx="723988" cy="343965"/>
            <a:chOff x="13132276" y="3134208"/>
            <a:chExt cx="1052550" cy="500064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5DCE00B6-4057-0D48-CAB0-9AD6D7CAF4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3745" t="9679" r="4892" b="8981"/>
            <a:stretch/>
          </p:blipFill>
          <p:spPr>
            <a:xfrm>
              <a:off x="13132276" y="3134208"/>
              <a:ext cx="882650" cy="488951"/>
            </a:xfrm>
            <a:prstGeom prst="rect">
              <a:avLst/>
            </a:prstGeom>
          </p:spPr>
        </p:pic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54B05FF-D392-7D57-48AA-BA2CFE845A51}"/>
                </a:ext>
              </a:extLst>
            </p:cNvPr>
            <p:cNvSpPr/>
            <p:nvPr/>
          </p:nvSpPr>
          <p:spPr>
            <a:xfrm>
              <a:off x="13597298" y="3498695"/>
              <a:ext cx="587528" cy="135577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38052" rIns="0" bIns="38052" numCol="1" spcCol="0" rtlCol="0" fromWordArt="0" anchor="ctr" anchorCtr="0" forceAA="0" compatLnSpc="0">
              <a:prstTxWarp prst="textNoShape">
                <a:avLst/>
              </a:prstTxWarp>
              <a:noAutofit/>
            </a:bodyPr>
            <a:lstStyle/>
            <a:p>
              <a:pPr algn="ctr" defTabSz="1090244">
                <a:lnSpc>
                  <a:spcPct val="110000"/>
                </a:lnSpc>
              </a:pPr>
              <a:r>
                <a:rPr lang="en-US" sz="333" b="1" cap="all" dirty="0">
                  <a:solidFill>
                    <a:srgbClr val="012E5F"/>
                  </a:solidFill>
                  <a:latin typeface="Arial"/>
                </a:rPr>
                <a:t>LITORAL PIONEIRO</a:t>
              </a:r>
            </a:p>
          </p:txBody>
        </p:sp>
      </p:grpSp>
      <p:sp>
        <p:nvSpPr>
          <p:cNvPr id="41" name="Oval 40">
            <a:extLst>
              <a:ext uri="{FF2B5EF4-FFF2-40B4-BE49-F238E27FC236}">
                <a16:creationId xmlns:a16="http://schemas.microsoft.com/office/drawing/2014/main" id="{5EEEB902-39E6-2C95-6ED1-17C548C83A07}"/>
              </a:ext>
            </a:extLst>
          </p:cNvPr>
          <p:cNvSpPr/>
          <p:nvPr/>
        </p:nvSpPr>
        <p:spPr>
          <a:xfrm>
            <a:off x="10732297" y="2869676"/>
            <a:ext cx="199089" cy="199089"/>
          </a:xfrm>
          <a:prstGeom prst="ellipse">
            <a:avLst/>
          </a:prstGeom>
          <a:solidFill>
            <a:schemeClr val="bg2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r>
              <a:rPr lang="en-US" sz="874" dirty="0">
                <a:solidFill>
                  <a:srgbClr val="FFFFFF"/>
                </a:solidFill>
                <a:latin typeface="Arial"/>
              </a:rPr>
              <a:t>4</a:t>
            </a:r>
            <a:endParaRPr lang="en-US" sz="665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DBA75E5-ABF9-CCC0-6CE7-D7458FDBDC96}"/>
              </a:ext>
            </a:extLst>
          </p:cNvPr>
          <p:cNvSpPr txBox="1"/>
          <p:nvPr/>
        </p:nvSpPr>
        <p:spPr>
          <a:xfrm>
            <a:off x="10926135" y="4443400"/>
            <a:ext cx="758221" cy="2048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spAutoFit/>
          </a:bodyPr>
          <a:lstStyle/>
          <a:p>
            <a:pPr algn="ctr" defTabSz="1090244"/>
            <a:r>
              <a:rPr lang="en-US" sz="1331" b="1" dirty="0">
                <a:solidFill>
                  <a:srgbClr val="224192"/>
                </a:solidFill>
                <a:latin typeface="Arial"/>
              </a:rPr>
              <a:t>R$12,3bn</a:t>
            </a:r>
          </a:p>
        </p:txBody>
      </p: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0ED9BA91-1F07-3303-4BE9-8B43D6D0CDF1}"/>
              </a:ext>
            </a:extLst>
          </p:cNvPr>
          <p:cNvCxnSpPr>
            <a:cxnSpLocks/>
            <a:stCxn id="39" idx="0"/>
            <a:endCxn id="1062" idx="2"/>
          </p:cNvCxnSpPr>
          <p:nvPr/>
        </p:nvCxnSpPr>
        <p:spPr>
          <a:xfrm rot="16200000" flipV="1">
            <a:off x="10312000" y="1518737"/>
            <a:ext cx="268088" cy="1717500"/>
          </a:xfrm>
          <a:prstGeom prst="bentConnector3">
            <a:avLst>
              <a:gd name="adj1" fmla="val 50000"/>
            </a:avLst>
          </a:prstGeom>
          <a:ln w="25400" cap="rnd"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602A925D-D238-DB3C-79DF-8AAFFC379844}"/>
              </a:ext>
            </a:extLst>
          </p:cNvPr>
          <p:cNvCxnSpPr>
            <a:cxnSpLocks/>
            <a:stCxn id="1077" idx="0"/>
            <a:endCxn id="1062" idx="2"/>
          </p:cNvCxnSpPr>
          <p:nvPr/>
        </p:nvCxnSpPr>
        <p:spPr>
          <a:xfrm rot="5400000" flipH="1" flipV="1">
            <a:off x="9168428" y="2101687"/>
            <a:ext cx="277109" cy="560624"/>
          </a:xfrm>
          <a:prstGeom prst="bentConnector3">
            <a:avLst>
              <a:gd name="adj1" fmla="val 50000"/>
            </a:avLst>
          </a:prstGeom>
          <a:ln w="25400" cap="rnd"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Freeform 98">
            <a:extLst>
              <a:ext uri="{FF2B5EF4-FFF2-40B4-BE49-F238E27FC236}">
                <a16:creationId xmlns:a16="http://schemas.microsoft.com/office/drawing/2014/main" id="{D4099409-2FCE-4B94-7A7C-F6C28E8AB1A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841726" y="4556702"/>
            <a:ext cx="448238" cy="314063"/>
          </a:xfrm>
          <a:custGeom>
            <a:avLst/>
            <a:gdLst>
              <a:gd name="T0" fmla="*/ 435 w 451"/>
              <a:gd name="T1" fmla="*/ 221 h 316"/>
              <a:gd name="T2" fmla="*/ 435 w 451"/>
              <a:gd name="T3" fmla="*/ 221 h 316"/>
              <a:gd name="T4" fmla="*/ 216 w 451"/>
              <a:gd name="T5" fmla="*/ 10 h 316"/>
              <a:gd name="T6" fmla="*/ 260 w 451"/>
              <a:gd name="T7" fmla="*/ 27 h 316"/>
              <a:gd name="T8" fmla="*/ 289 w 451"/>
              <a:gd name="T9" fmla="*/ 29 h 316"/>
              <a:gd name="T10" fmla="*/ 315 w 451"/>
              <a:gd name="T11" fmla="*/ 29 h 316"/>
              <a:gd name="T12" fmla="*/ 330 w 451"/>
              <a:gd name="T13" fmla="*/ 41 h 316"/>
              <a:gd name="T14" fmla="*/ 340 w 451"/>
              <a:gd name="T15" fmla="*/ 73 h 316"/>
              <a:gd name="T16" fmla="*/ 345 w 451"/>
              <a:gd name="T17" fmla="*/ 98 h 316"/>
              <a:gd name="T18" fmla="*/ 355 w 451"/>
              <a:gd name="T19" fmla="*/ 114 h 316"/>
              <a:gd name="T20" fmla="*/ 366 w 451"/>
              <a:gd name="T21" fmla="*/ 134 h 316"/>
              <a:gd name="T22" fmla="*/ 366 w 451"/>
              <a:gd name="T23" fmla="*/ 150 h 316"/>
              <a:gd name="T24" fmla="*/ 381 w 451"/>
              <a:gd name="T25" fmla="*/ 161 h 316"/>
              <a:gd name="T26" fmla="*/ 407 w 451"/>
              <a:gd name="T27" fmla="*/ 161 h 316"/>
              <a:gd name="T28" fmla="*/ 419 w 451"/>
              <a:gd name="T29" fmla="*/ 168 h 316"/>
              <a:gd name="T30" fmla="*/ 412 w 451"/>
              <a:gd name="T31" fmla="*/ 185 h 316"/>
              <a:gd name="T32" fmla="*/ 425 w 451"/>
              <a:gd name="T33" fmla="*/ 182 h 316"/>
              <a:gd name="T34" fmla="*/ 441 w 451"/>
              <a:gd name="T35" fmla="*/ 198 h 316"/>
              <a:gd name="T36" fmla="*/ 447 w 451"/>
              <a:gd name="T37" fmla="*/ 210 h 316"/>
              <a:gd name="T38" fmla="*/ 441 w 451"/>
              <a:gd name="T39" fmla="*/ 207 h 316"/>
              <a:gd name="T40" fmla="*/ 431 w 451"/>
              <a:gd name="T41" fmla="*/ 204 h 316"/>
              <a:gd name="T42" fmla="*/ 423 w 451"/>
              <a:gd name="T43" fmla="*/ 205 h 316"/>
              <a:gd name="T44" fmla="*/ 423 w 451"/>
              <a:gd name="T45" fmla="*/ 218 h 316"/>
              <a:gd name="T46" fmla="*/ 404 w 451"/>
              <a:gd name="T47" fmla="*/ 217 h 316"/>
              <a:gd name="T48" fmla="*/ 412 w 451"/>
              <a:gd name="T49" fmla="*/ 226 h 316"/>
              <a:gd name="T50" fmla="*/ 424 w 451"/>
              <a:gd name="T51" fmla="*/ 227 h 316"/>
              <a:gd name="T52" fmla="*/ 412 w 451"/>
              <a:gd name="T53" fmla="*/ 247 h 316"/>
              <a:gd name="T54" fmla="*/ 416 w 451"/>
              <a:gd name="T55" fmla="*/ 253 h 316"/>
              <a:gd name="T56" fmla="*/ 381 w 451"/>
              <a:gd name="T57" fmla="*/ 263 h 316"/>
              <a:gd name="T58" fmla="*/ 359 w 451"/>
              <a:gd name="T59" fmla="*/ 273 h 316"/>
              <a:gd name="T60" fmla="*/ 333 w 451"/>
              <a:gd name="T61" fmla="*/ 271 h 316"/>
              <a:gd name="T62" fmla="*/ 305 w 451"/>
              <a:gd name="T63" fmla="*/ 265 h 316"/>
              <a:gd name="T64" fmla="*/ 291 w 451"/>
              <a:gd name="T65" fmla="*/ 270 h 316"/>
              <a:gd name="T66" fmla="*/ 277 w 451"/>
              <a:gd name="T67" fmla="*/ 264 h 316"/>
              <a:gd name="T68" fmla="*/ 259 w 451"/>
              <a:gd name="T69" fmla="*/ 281 h 316"/>
              <a:gd name="T70" fmla="*/ 244 w 451"/>
              <a:gd name="T71" fmla="*/ 280 h 316"/>
              <a:gd name="T72" fmla="*/ 229 w 451"/>
              <a:gd name="T73" fmla="*/ 291 h 316"/>
              <a:gd name="T74" fmla="*/ 220 w 451"/>
              <a:gd name="T75" fmla="*/ 315 h 316"/>
              <a:gd name="T76" fmla="*/ 201 w 451"/>
              <a:gd name="T77" fmla="*/ 306 h 316"/>
              <a:gd name="T78" fmla="*/ 162 w 451"/>
              <a:gd name="T79" fmla="*/ 296 h 316"/>
              <a:gd name="T80" fmla="*/ 121 w 451"/>
              <a:gd name="T81" fmla="*/ 287 h 316"/>
              <a:gd name="T82" fmla="*/ 93 w 451"/>
              <a:gd name="T83" fmla="*/ 282 h 316"/>
              <a:gd name="T84" fmla="*/ 64 w 451"/>
              <a:gd name="T85" fmla="*/ 278 h 316"/>
              <a:gd name="T86" fmla="*/ 50 w 451"/>
              <a:gd name="T87" fmla="*/ 241 h 316"/>
              <a:gd name="T88" fmla="*/ 37 w 451"/>
              <a:gd name="T89" fmla="*/ 227 h 316"/>
              <a:gd name="T90" fmla="*/ 29 w 451"/>
              <a:gd name="T91" fmla="*/ 228 h 316"/>
              <a:gd name="T92" fmla="*/ 14 w 451"/>
              <a:gd name="T93" fmla="*/ 233 h 316"/>
              <a:gd name="T94" fmla="*/ 1 w 451"/>
              <a:gd name="T95" fmla="*/ 225 h 316"/>
              <a:gd name="T96" fmla="*/ 18 w 451"/>
              <a:gd name="T97" fmla="*/ 215 h 316"/>
              <a:gd name="T98" fmla="*/ 24 w 451"/>
              <a:gd name="T99" fmla="*/ 205 h 316"/>
              <a:gd name="T100" fmla="*/ 20 w 451"/>
              <a:gd name="T101" fmla="*/ 196 h 316"/>
              <a:gd name="T102" fmla="*/ 18 w 451"/>
              <a:gd name="T103" fmla="*/ 188 h 316"/>
              <a:gd name="T104" fmla="*/ 16 w 451"/>
              <a:gd name="T105" fmla="*/ 174 h 316"/>
              <a:gd name="T106" fmla="*/ 19 w 451"/>
              <a:gd name="T107" fmla="*/ 168 h 316"/>
              <a:gd name="T108" fmla="*/ 23 w 451"/>
              <a:gd name="T109" fmla="*/ 147 h 316"/>
              <a:gd name="T110" fmla="*/ 22 w 451"/>
              <a:gd name="T111" fmla="*/ 124 h 316"/>
              <a:gd name="T112" fmla="*/ 44 w 451"/>
              <a:gd name="T113" fmla="*/ 68 h 316"/>
              <a:gd name="T114" fmla="*/ 102 w 451"/>
              <a:gd name="T115" fmla="*/ 12 h 316"/>
              <a:gd name="T116" fmla="*/ 144 w 451"/>
              <a:gd name="T117" fmla="*/ 7 h 316"/>
              <a:gd name="T118" fmla="*/ 169 w 451"/>
              <a:gd name="T119" fmla="*/ 3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51" h="316">
                <a:moveTo>
                  <a:pt x="433" y="225"/>
                </a:moveTo>
                <a:lnTo>
                  <a:pt x="433" y="226"/>
                </a:lnTo>
                <a:lnTo>
                  <a:pt x="434" y="226"/>
                </a:lnTo>
                <a:lnTo>
                  <a:pt x="433" y="227"/>
                </a:lnTo>
                <a:lnTo>
                  <a:pt x="432" y="228"/>
                </a:lnTo>
                <a:lnTo>
                  <a:pt x="432" y="227"/>
                </a:lnTo>
                <a:lnTo>
                  <a:pt x="432" y="226"/>
                </a:lnTo>
                <a:lnTo>
                  <a:pt x="431" y="226"/>
                </a:lnTo>
                <a:lnTo>
                  <a:pt x="430" y="226"/>
                </a:lnTo>
                <a:lnTo>
                  <a:pt x="428" y="225"/>
                </a:lnTo>
                <a:lnTo>
                  <a:pt x="427" y="225"/>
                </a:lnTo>
                <a:lnTo>
                  <a:pt x="427" y="223"/>
                </a:lnTo>
                <a:lnTo>
                  <a:pt x="428" y="222"/>
                </a:lnTo>
                <a:lnTo>
                  <a:pt x="431" y="223"/>
                </a:lnTo>
                <a:lnTo>
                  <a:pt x="432" y="223"/>
                </a:lnTo>
                <a:lnTo>
                  <a:pt x="433" y="225"/>
                </a:lnTo>
                <a:close/>
                <a:moveTo>
                  <a:pt x="435" y="221"/>
                </a:moveTo>
                <a:lnTo>
                  <a:pt x="433" y="222"/>
                </a:lnTo>
                <a:lnTo>
                  <a:pt x="432" y="222"/>
                </a:lnTo>
                <a:lnTo>
                  <a:pt x="431" y="221"/>
                </a:lnTo>
                <a:lnTo>
                  <a:pt x="432" y="220"/>
                </a:lnTo>
                <a:lnTo>
                  <a:pt x="432" y="219"/>
                </a:lnTo>
                <a:lnTo>
                  <a:pt x="431" y="218"/>
                </a:lnTo>
                <a:lnTo>
                  <a:pt x="431" y="217"/>
                </a:lnTo>
                <a:lnTo>
                  <a:pt x="432" y="214"/>
                </a:lnTo>
                <a:lnTo>
                  <a:pt x="433" y="213"/>
                </a:lnTo>
                <a:lnTo>
                  <a:pt x="435" y="212"/>
                </a:lnTo>
                <a:lnTo>
                  <a:pt x="436" y="212"/>
                </a:lnTo>
                <a:lnTo>
                  <a:pt x="436" y="213"/>
                </a:lnTo>
                <a:lnTo>
                  <a:pt x="435" y="214"/>
                </a:lnTo>
                <a:lnTo>
                  <a:pt x="435" y="218"/>
                </a:lnTo>
                <a:lnTo>
                  <a:pt x="435" y="219"/>
                </a:lnTo>
                <a:lnTo>
                  <a:pt x="436" y="221"/>
                </a:lnTo>
                <a:lnTo>
                  <a:pt x="435" y="221"/>
                </a:lnTo>
                <a:close/>
                <a:moveTo>
                  <a:pt x="189" y="7"/>
                </a:moveTo>
                <a:lnTo>
                  <a:pt x="191" y="7"/>
                </a:lnTo>
                <a:lnTo>
                  <a:pt x="196" y="6"/>
                </a:lnTo>
                <a:lnTo>
                  <a:pt x="197" y="7"/>
                </a:lnTo>
                <a:lnTo>
                  <a:pt x="199" y="9"/>
                </a:lnTo>
                <a:lnTo>
                  <a:pt x="200" y="10"/>
                </a:lnTo>
                <a:lnTo>
                  <a:pt x="201" y="10"/>
                </a:lnTo>
                <a:lnTo>
                  <a:pt x="203" y="9"/>
                </a:lnTo>
                <a:lnTo>
                  <a:pt x="204" y="9"/>
                </a:lnTo>
                <a:lnTo>
                  <a:pt x="205" y="9"/>
                </a:lnTo>
                <a:lnTo>
                  <a:pt x="207" y="12"/>
                </a:lnTo>
                <a:lnTo>
                  <a:pt x="208" y="12"/>
                </a:lnTo>
                <a:lnTo>
                  <a:pt x="211" y="12"/>
                </a:lnTo>
                <a:lnTo>
                  <a:pt x="213" y="12"/>
                </a:lnTo>
                <a:lnTo>
                  <a:pt x="214" y="12"/>
                </a:lnTo>
                <a:lnTo>
                  <a:pt x="215" y="12"/>
                </a:lnTo>
                <a:lnTo>
                  <a:pt x="216" y="10"/>
                </a:lnTo>
                <a:lnTo>
                  <a:pt x="218" y="10"/>
                </a:lnTo>
                <a:lnTo>
                  <a:pt x="218" y="9"/>
                </a:lnTo>
                <a:lnTo>
                  <a:pt x="219" y="9"/>
                </a:lnTo>
                <a:lnTo>
                  <a:pt x="221" y="9"/>
                </a:lnTo>
                <a:lnTo>
                  <a:pt x="222" y="9"/>
                </a:lnTo>
                <a:lnTo>
                  <a:pt x="223" y="9"/>
                </a:lnTo>
                <a:lnTo>
                  <a:pt x="224" y="9"/>
                </a:lnTo>
                <a:lnTo>
                  <a:pt x="226" y="10"/>
                </a:lnTo>
                <a:lnTo>
                  <a:pt x="228" y="12"/>
                </a:lnTo>
                <a:lnTo>
                  <a:pt x="229" y="12"/>
                </a:lnTo>
                <a:lnTo>
                  <a:pt x="235" y="16"/>
                </a:lnTo>
                <a:lnTo>
                  <a:pt x="241" y="17"/>
                </a:lnTo>
                <a:lnTo>
                  <a:pt x="248" y="20"/>
                </a:lnTo>
                <a:lnTo>
                  <a:pt x="256" y="22"/>
                </a:lnTo>
                <a:lnTo>
                  <a:pt x="257" y="22"/>
                </a:lnTo>
                <a:lnTo>
                  <a:pt x="258" y="23"/>
                </a:lnTo>
                <a:lnTo>
                  <a:pt x="260" y="27"/>
                </a:lnTo>
                <a:lnTo>
                  <a:pt x="261" y="28"/>
                </a:lnTo>
                <a:lnTo>
                  <a:pt x="261" y="30"/>
                </a:lnTo>
                <a:lnTo>
                  <a:pt x="262" y="31"/>
                </a:lnTo>
                <a:lnTo>
                  <a:pt x="264" y="32"/>
                </a:lnTo>
                <a:lnTo>
                  <a:pt x="265" y="32"/>
                </a:lnTo>
                <a:lnTo>
                  <a:pt x="267" y="31"/>
                </a:lnTo>
                <a:lnTo>
                  <a:pt x="268" y="31"/>
                </a:lnTo>
                <a:lnTo>
                  <a:pt x="269" y="30"/>
                </a:lnTo>
                <a:lnTo>
                  <a:pt x="272" y="29"/>
                </a:lnTo>
                <a:lnTo>
                  <a:pt x="273" y="29"/>
                </a:lnTo>
                <a:lnTo>
                  <a:pt x="279" y="30"/>
                </a:lnTo>
                <a:lnTo>
                  <a:pt x="281" y="31"/>
                </a:lnTo>
                <a:lnTo>
                  <a:pt x="282" y="31"/>
                </a:lnTo>
                <a:lnTo>
                  <a:pt x="286" y="31"/>
                </a:lnTo>
                <a:lnTo>
                  <a:pt x="287" y="31"/>
                </a:lnTo>
                <a:lnTo>
                  <a:pt x="288" y="30"/>
                </a:lnTo>
                <a:lnTo>
                  <a:pt x="289" y="29"/>
                </a:lnTo>
                <a:lnTo>
                  <a:pt x="290" y="29"/>
                </a:lnTo>
                <a:lnTo>
                  <a:pt x="291" y="29"/>
                </a:lnTo>
                <a:lnTo>
                  <a:pt x="292" y="30"/>
                </a:lnTo>
                <a:lnTo>
                  <a:pt x="294" y="31"/>
                </a:lnTo>
                <a:lnTo>
                  <a:pt x="295" y="31"/>
                </a:lnTo>
                <a:lnTo>
                  <a:pt x="296" y="32"/>
                </a:lnTo>
                <a:lnTo>
                  <a:pt x="297" y="31"/>
                </a:lnTo>
                <a:lnTo>
                  <a:pt x="297" y="30"/>
                </a:lnTo>
                <a:lnTo>
                  <a:pt x="298" y="30"/>
                </a:lnTo>
                <a:lnTo>
                  <a:pt x="299" y="31"/>
                </a:lnTo>
                <a:lnTo>
                  <a:pt x="301" y="31"/>
                </a:lnTo>
                <a:lnTo>
                  <a:pt x="302" y="31"/>
                </a:lnTo>
                <a:lnTo>
                  <a:pt x="307" y="31"/>
                </a:lnTo>
                <a:lnTo>
                  <a:pt x="309" y="30"/>
                </a:lnTo>
                <a:lnTo>
                  <a:pt x="310" y="30"/>
                </a:lnTo>
                <a:lnTo>
                  <a:pt x="314" y="29"/>
                </a:lnTo>
                <a:lnTo>
                  <a:pt x="315" y="29"/>
                </a:lnTo>
                <a:lnTo>
                  <a:pt x="317" y="29"/>
                </a:lnTo>
                <a:lnTo>
                  <a:pt x="317" y="28"/>
                </a:lnTo>
                <a:lnTo>
                  <a:pt x="318" y="28"/>
                </a:lnTo>
                <a:lnTo>
                  <a:pt x="318" y="29"/>
                </a:lnTo>
                <a:lnTo>
                  <a:pt x="319" y="30"/>
                </a:lnTo>
                <a:lnTo>
                  <a:pt x="319" y="31"/>
                </a:lnTo>
                <a:lnTo>
                  <a:pt x="319" y="32"/>
                </a:lnTo>
                <a:lnTo>
                  <a:pt x="321" y="33"/>
                </a:lnTo>
                <a:lnTo>
                  <a:pt x="322" y="35"/>
                </a:lnTo>
                <a:lnTo>
                  <a:pt x="322" y="37"/>
                </a:lnTo>
                <a:lnTo>
                  <a:pt x="322" y="38"/>
                </a:lnTo>
                <a:lnTo>
                  <a:pt x="324" y="39"/>
                </a:lnTo>
                <a:lnTo>
                  <a:pt x="325" y="39"/>
                </a:lnTo>
                <a:lnTo>
                  <a:pt x="327" y="40"/>
                </a:lnTo>
                <a:lnTo>
                  <a:pt x="328" y="40"/>
                </a:lnTo>
                <a:lnTo>
                  <a:pt x="329" y="41"/>
                </a:lnTo>
                <a:lnTo>
                  <a:pt x="330" y="41"/>
                </a:lnTo>
                <a:lnTo>
                  <a:pt x="332" y="43"/>
                </a:lnTo>
                <a:lnTo>
                  <a:pt x="333" y="43"/>
                </a:lnTo>
                <a:lnTo>
                  <a:pt x="334" y="43"/>
                </a:lnTo>
                <a:lnTo>
                  <a:pt x="335" y="43"/>
                </a:lnTo>
                <a:lnTo>
                  <a:pt x="335" y="44"/>
                </a:lnTo>
                <a:lnTo>
                  <a:pt x="335" y="45"/>
                </a:lnTo>
                <a:lnTo>
                  <a:pt x="335" y="46"/>
                </a:lnTo>
                <a:lnTo>
                  <a:pt x="337" y="47"/>
                </a:lnTo>
                <a:lnTo>
                  <a:pt x="339" y="50"/>
                </a:lnTo>
                <a:lnTo>
                  <a:pt x="341" y="54"/>
                </a:lnTo>
                <a:lnTo>
                  <a:pt x="342" y="61"/>
                </a:lnTo>
                <a:lnTo>
                  <a:pt x="343" y="65"/>
                </a:lnTo>
                <a:lnTo>
                  <a:pt x="343" y="66"/>
                </a:lnTo>
                <a:lnTo>
                  <a:pt x="341" y="70"/>
                </a:lnTo>
                <a:lnTo>
                  <a:pt x="341" y="71"/>
                </a:lnTo>
                <a:lnTo>
                  <a:pt x="341" y="73"/>
                </a:lnTo>
                <a:lnTo>
                  <a:pt x="340" y="73"/>
                </a:lnTo>
                <a:lnTo>
                  <a:pt x="340" y="74"/>
                </a:lnTo>
                <a:lnTo>
                  <a:pt x="341" y="74"/>
                </a:lnTo>
                <a:lnTo>
                  <a:pt x="341" y="75"/>
                </a:lnTo>
                <a:lnTo>
                  <a:pt x="342" y="75"/>
                </a:lnTo>
                <a:lnTo>
                  <a:pt x="342" y="76"/>
                </a:lnTo>
                <a:lnTo>
                  <a:pt x="342" y="80"/>
                </a:lnTo>
                <a:lnTo>
                  <a:pt x="342" y="81"/>
                </a:lnTo>
                <a:lnTo>
                  <a:pt x="343" y="83"/>
                </a:lnTo>
                <a:lnTo>
                  <a:pt x="344" y="85"/>
                </a:lnTo>
                <a:lnTo>
                  <a:pt x="345" y="86"/>
                </a:lnTo>
                <a:lnTo>
                  <a:pt x="347" y="86"/>
                </a:lnTo>
                <a:lnTo>
                  <a:pt x="347" y="88"/>
                </a:lnTo>
                <a:lnTo>
                  <a:pt x="347" y="89"/>
                </a:lnTo>
                <a:lnTo>
                  <a:pt x="347" y="92"/>
                </a:lnTo>
                <a:lnTo>
                  <a:pt x="347" y="96"/>
                </a:lnTo>
                <a:lnTo>
                  <a:pt x="347" y="97"/>
                </a:lnTo>
                <a:lnTo>
                  <a:pt x="345" y="98"/>
                </a:lnTo>
                <a:lnTo>
                  <a:pt x="345" y="99"/>
                </a:lnTo>
                <a:lnTo>
                  <a:pt x="344" y="99"/>
                </a:lnTo>
                <a:lnTo>
                  <a:pt x="343" y="99"/>
                </a:lnTo>
                <a:lnTo>
                  <a:pt x="343" y="100"/>
                </a:lnTo>
                <a:lnTo>
                  <a:pt x="344" y="101"/>
                </a:lnTo>
                <a:lnTo>
                  <a:pt x="345" y="103"/>
                </a:lnTo>
                <a:lnTo>
                  <a:pt x="348" y="105"/>
                </a:lnTo>
                <a:lnTo>
                  <a:pt x="349" y="105"/>
                </a:lnTo>
                <a:lnTo>
                  <a:pt x="350" y="105"/>
                </a:lnTo>
                <a:lnTo>
                  <a:pt x="350" y="106"/>
                </a:lnTo>
                <a:lnTo>
                  <a:pt x="350" y="107"/>
                </a:lnTo>
                <a:lnTo>
                  <a:pt x="350" y="108"/>
                </a:lnTo>
                <a:lnTo>
                  <a:pt x="351" y="109"/>
                </a:lnTo>
                <a:lnTo>
                  <a:pt x="352" y="111"/>
                </a:lnTo>
                <a:lnTo>
                  <a:pt x="354" y="112"/>
                </a:lnTo>
                <a:lnTo>
                  <a:pt x="354" y="114"/>
                </a:lnTo>
                <a:lnTo>
                  <a:pt x="355" y="114"/>
                </a:lnTo>
                <a:lnTo>
                  <a:pt x="356" y="115"/>
                </a:lnTo>
                <a:lnTo>
                  <a:pt x="356" y="116"/>
                </a:lnTo>
                <a:lnTo>
                  <a:pt x="357" y="116"/>
                </a:lnTo>
                <a:lnTo>
                  <a:pt x="359" y="118"/>
                </a:lnTo>
                <a:lnTo>
                  <a:pt x="360" y="118"/>
                </a:lnTo>
                <a:lnTo>
                  <a:pt x="360" y="119"/>
                </a:lnTo>
                <a:lnTo>
                  <a:pt x="362" y="120"/>
                </a:lnTo>
                <a:lnTo>
                  <a:pt x="362" y="121"/>
                </a:lnTo>
                <a:lnTo>
                  <a:pt x="363" y="121"/>
                </a:lnTo>
                <a:lnTo>
                  <a:pt x="362" y="124"/>
                </a:lnTo>
                <a:lnTo>
                  <a:pt x="362" y="126"/>
                </a:lnTo>
                <a:lnTo>
                  <a:pt x="362" y="127"/>
                </a:lnTo>
                <a:lnTo>
                  <a:pt x="363" y="128"/>
                </a:lnTo>
                <a:lnTo>
                  <a:pt x="364" y="128"/>
                </a:lnTo>
                <a:lnTo>
                  <a:pt x="364" y="129"/>
                </a:lnTo>
                <a:lnTo>
                  <a:pt x="365" y="132"/>
                </a:lnTo>
                <a:lnTo>
                  <a:pt x="366" y="134"/>
                </a:lnTo>
                <a:lnTo>
                  <a:pt x="367" y="134"/>
                </a:lnTo>
                <a:lnTo>
                  <a:pt x="367" y="135"/>
                </a:lnTo>
                <a:lnTo>
                  <a:pt x="369" y="135"/>
                </a:lnTo>
                <a:lnTo>
                  <a:pt x="370" y="136"/>
                </a:lnTo>
                <a:lnTo>
                  <a:pt x="370" y="137"/>
                </a:lnTo>
                <a:lnTo>
                  <a:pt x="369" y="138"/>
                </a:lnTo>
                <a:lnTo>
                  <a:pt x="367" y="139"/>
                </a:lnTo>
                <a:lnTo>
                  <a:pt x="369" y="139"/>
                </a:lnTo>
                <a:lnTo>
                  <a:pt x="369" y="141"/>
                </a:lnTo>
                <a:lnTo>
                  <a:pt x="369" y="142"/>
                </a:lnTo>
                <a:lnTo>
                  <a:pt x="367" y="142"/>
                </a:lnTo>
                <a:lnTo>
                  <a:pt x="365" y="143"/>
                </a:lnTo>
                <a:lnTo>
                  <a:pt x="365" y="144"/>
                </a:lnTo>
                <a:lnTo>
                  <a:pt x="366" y="145"/>
                </a:lnTo>
                <a:lnTo>
                  <a:pt x="366" y="147"/>
                </a:lnTo>
                <a:lnTo>
                  <a:pt x="366" y="149"/>
                </a:lnTo>
                <a:lnTo>
                  <a:pt x="366" y="150"/>
                </a:lnTo>
                <a:lnTo>
                  <a:pt x="365" y="150"/>
                </a:lnTo>
                <a:lnTo>
                  <a:pt x="364" y="150"/>
                </a:lnTo>
                <a:lnTo>
                  <a:pt x="363" y="151"/>
                </a:lnTo>
                <a:lnTo>
                  <a:pt x="363" y="152"/>
                </a:lnTo>
                <a:lnTo>
                  <a:pt x="364" y="154"/>
                </a:lnTo>
                <a:lnTo>
                  <a:pt x="364" y="156"/>
                </a:lnTo>
                <a:lnTo>
                  <a:pt x="364" y="158"/>
                </a:lnTo>
                <a:lnTo>
                  <a:pt x="364" y="159"/>
                </a:lnTo>
                <a:lnTo>
                  <a:pt x="364" y="160"/>
                </a:lnTo>
                <a:lnTo>
                  <a:pt x="365" y="160"/>
                </a:lnTo>
                <a:lnTo>
                  <a:pt x="370" y="162"/>
                </a:lnTo>
                <a:lnTo>
                  <a:pt x="371" y="162"/>
                </a:lnTo>
                <a:lnTo>
                  <a:pt x="372" y="162"/>
                </a:lnTo>
                <a:lnTo>
                  <a:pt x="373" y="161"/>
                </a:lnTo>
                <a:lnTo>
                  <a:pt x="375" y="161"/>
                </a:lnTo>
                <a:lnTo>
                  <a:pt x="379" y="161"/>
                </a:lnTo>
                <a:lnTo>
                  <a:pt x="381" y="161"/>
                </a:lnTo>
                <a:lnTo>
                  <a:pt x="383" y="160"/>
                </a:lnTo>
                <a:lnTo>
                  <a:pt x="383" y="158"/>
                </a:lnTo>
                <a:lnTo>
                  <a:pt x="385" y="158"/>
                </a:lnTo>
                <a:lnTo>
                  <a:pt x="387" y="160"/>
                </a:lnTo>
                <a:lnTo>
                  <a:pt x="388" y="161"/>
                </a:lnTo>
                <a:lnTo>
                  <a:pt x="394" y="160"/>
                </a:lnTo>
                <a:lnTo>
                  <a:pt x="395" y="160"/>
                </a:lnTo>
                <a:lnTo>
                  <a:pt x="396" y="160"/>
                </a:lnTo>
                <a:lnTo>
                  <a:pt x="397" y="160"/>
                </a:lnTo>
                <a:lnTo>
                  <a:pt x="398" y="161"/>
                </a:lnTo>
                <a:lnTo>
                  <a:pt x="400" y="162"/>
                </a:lnTo>
                <a:lnTo>
                  <a:pt x="401" y="162"/>
                </a:lnTo>
                <a:lnTo>
                  <a:pt x="401" y="161"/>
                </a:lnTo>
                <a:lnTo>
                  <a:pt x="402" y="162"/>
                </a:lnTo>
                <a:lnTo>
                  <a:pt x="403" y="162"/>
                </a:lnTo>
                <a:lnTo>
                  <a:pt x="405" y="161"/>
                </a:lnTo>
                <a:lnTo>
                  <a:pt x="407" y="161"/>
                </a:lnTo>
                <a:lnTo>
                  <a:pt x="407" y="160"/>
                </a:lnTo>
                <a:lnTo>
                  <a:pt x="407" y="161"/>
                </a:lnTo>
                <a:lnTo>
                  <a:pt x="408" y="162"/>
                </a:lnTo>
                <a:lnTo>
                  <a:pt x="408" y="164"/>
                </a:lnTo>
                <a:lnTo>
                  <a:pt x="409" y="164"/>
                </a:lnTo>
                <a:lnTo>
                  <a:pt x="409" y="162"/>
                </a:lnTo>
                <a:lnTo>
                  <a:pt x="410" y="162"/>
                </a:lnTo>
                <a:lnTo>
                  <a:pt x="411" y="161"/>
                </a:lnTo>
                <a:lnTo>
                  <a:pt x="412" y="161"/>
                </a:lnTo>
                <a:lnTo>
                  <a:pt x="413" y="161"/>
                </a:lnTo>
                <a:lnTo>
                  <a:pt x="415" y="162"/>
                </a:lnTo>
                <a:lnTo>
                  <a:pt x="415" y="164"/>
                </a:lnTo>
                <a:lnTo>
                  <a:pt x="416" y="164"/>
                </a:lnTo>
                <a:lnTo>
                  <a:pt x="419" y="166"/>
                </a:lnTo>
                <a:lnTo>
                  <a:pt x="420" y="166"/>
                </a:lnTo>
                <a:lnTo>
                  <a:pt x="420" y="167"/>
                </a:lnTo>
                <a:lnTo>
                  <a:pt x="419" y="168"/>
                </a:lnTo>
                <a:lnTo>
                  <a:pt x="418" y="169"/>
                </a:lnTo>
                <a:lnTo>
                  <a:pt x="417" y="171"/>
                </a:lnTo>
                <a:lnTo>
                  <a:pt x="416" y="171"/>
                </a:lnTo>
                <a:lnTo>
                  <a:pt x="416" y="172"/>
                </a:lnTo>
                <a:lnTo>
                  <a:pt x="416" y="173"/>
                </a:lnTo>
                <a:lnTo>
                  <a:pt x="416" y="175"/>
                </a:lnTo>
                <a:lnTo>
                  <a:pt x="417" y="175"/>
                </a:lnTo>
                <a:lnTo>
                  <a:pt x="417" y="176"/>
                </a:lnTo>
                <a:lnTo>
                  <a:pt x="416" y="176"/>
                </a:lnTo>
                <a:lnTo>
                  <a:pt x="416" y="177"/>
                </a:lnTo>
                <a:lnTo>
                  <a:pt x="415" y="177"/>
                </a:lnTo>
                <a:lnTo>
                  <a:pt x="415" y="179"/>
                </a:lnTo>
                <a:lnTo>
                  <a:pt x="416" y="181"/>
                </a:lnTo>
                <a:lnTo>
                  <a:pt x="415" y="183"/>
                </a:lnTo>
                <a:lnTo>
                  <a:pt x="415" y="184"/>
                </a:lnTo>
                <a:lnTo>
                  <a:pt x="413" y="185"/>
                </a:lnTo>
                <a:lnTo>
                  <a:pt x="412" y="185"/>
                </a:lnTo>
                <a:lnTo>
                  <a:pt x="413" y="185"/>
                </a:lnTo>
                <a:lnTo>
                  <a:pt x="413" y="187"/>
                </a:lnTo>
                <a:lnTo>
                  <a:pt x="415" y="189"/>
                </a:lnTo>
                <a:lnTo>
                  <a:pt x="415" y="190"/>
                </a:lnTo>
                <a:lnTo>
                  <a:pt x="416" y="190"/>
                </a:lnTo>
                <a:lnTo>
                  <a:pt x="418" y="191"/>
                </a:lnTo>
                <a:lnTo>
                  <a:pt x="419" y="191"/>
                </a:lnTo>
                <a:lnTo>
                  <a:pt x="420" y="190"/>
                </a:lnTo>
                <a:lnTo>
                  <a:pt x="420" y="189"/>
                </a:lnTo>
                <a:lnTo>
                  <a:pt x="422" y="189"/>
                </a:lnTo>
                <a:lnTo>
                  <a:pt x="422" y="188"/>
                </a:lnTo>
                <a:lnTo>
                  <a:pt x="422" y="187"/>
                </a:lnTo>
                <a:lnTo>
                  <a:pt x="422" y="185"/>
                </a:lnTo>
                <a:lnTo>
                  <a:pt x="422" y="184"/>
                </a:lnTo>
                <a:lnTo>
                  <a:pt x="423" y="184"/>
                </a:lnTo>
                <a:lnTo>
                  <a:pt x="424" y="183"/>
                </a:lnTo>
                <a:lnTo>
                  <a:pt x="425" y="182"/>
                </a:lnTo>
                <a:lnTo>
                  <a:pt x="426" y="183"/>
                </a:lnTo>
                <a:lnTo>
                  <a:pt x="427" y="183"/>
                </a:lnTo>
                <a:lnTo>
                  <a:pt x="428" y="183"/>
                </a:lnTo>
                <a:lnTo>
                  <a:pt x="430" y="184"/>
                </a:lnTo>
                <a:lnTo>
                  <a:pt x="430" y="185"/>
                </a:lnTo>
                <a:lnTo>
                  <a:pt x="431" y="185"/>
                </a:lnTo>
                <a:lnTo>
                  <a:pt x="431" y="187"/>
                </a:lnTo>
                <a:lnTo>
                  <a:pt x="432" y="187"/>
                </a:lnTo>
                <a:lnTo>
                  <a:pt x="433" y="187"/>
                </a:lnTo>
                <a:lnTo>
                  <a:pt x="434" y="187"/>
                </a:lnTo>
                <a:lnTo>
                  <a:pt x="434" y="188"/>
                </a:lnTo>
                <a:lnTo>
                  <a:pt x="435" y="188"/>
                </a:lnTo>
                <a:lnTo>
                  <a:pt x="438" y="187"/>
                </a:lnTo>
                <a:lnTo>
                  <a:pt x="439" y="190"/>
                </a:lnTo>
                <a:lnTo>
                  <a:pt x="439" y="192"/>
                </a:lnTo>
                <a:lnTo>
                  <a:pt x="441" y="197"/>
                </a:lnTo>
                <a:lnTo>
                  <a:pt x="441" y="198"/>
                </a:lnTo>
                <a:lnTo>
                  <a:pt x="441" y="199"/>
                </a:lnTo>
                <a:lnTo>
                  <a:pt x="441" y="200"/>
                </a:lnTo>
                <a:lnTo>
                  <a:pt x="442" y="202"/>
                </a:lnTo>
                <a:lnTo>
                  <a:pt x="443" y="202"/>
                </a:lnTo>
                <a:lnTo>
                  <a:pt x="447" y="203"/>
                </a:lnTo>
                <a:lnTo>
                  <a:pt x="448" y="204"/>
                </a:lnTo>
                <a:lnTo>
                  <a:pt x="448" y="203"/>
                </a:lnTo>
                <a:lnTo>
                  <a:pt x="449" y="203"/>
                </a:lnTo>
                <a:lnTo>
                  <a:pt x="449" y="202"/>
                </a:lnTo>
                <a:lnTo>
                  <a:pt x="450" y="202"/>
                </a:lnTo>
                <a:lnTo>
                  <a:pt x="451" y="202"/>
                </a:lnTo>
                <a:lnTo>
                  <a:pt x="451" y="203"/>
                </a:lnTo>
                <a:lnTo>
                  <a:pt x="450" y="204"/>
                </a:lnTo>
                <a:lnTo>
                  <a:pt x="449" y="206"/>
                </a:lnTo>
                <a:lnTo>
                  <a:pt x="448" y="207"/>
                </a:lnTo>
                <a:lnTo>
                  <a:pt x="448" y="209"/>
                </a:lnTo>
                <a:lnTo>
                  <a:pt x="447" y="210"/>
                </a:lnTo>
                <a:lnTo>
                  <a:pt x="442" y="213"/>
                </a:lnTo>
                <a:lnTo>
                  <a:pt x="441" y="214"/>
                </a:lnTo>
                <a:lnTo>
                  <a:pt x="440" y="217"/>
                </a:lnTo>
                <a:lnTo>
                  <a:pt x="439" y="220"/>
                </a:lnTo>
                <a:lnTo>
                  <a:pt x="438" y="220"/>
                </a:lnTo>
                <a:lnTo>
                  <a:pt x="436" y="219"/>
                </a:lnTo>
                <a:lnTo>
                  <a:pt x="436" y="218"/>
                </a:lnTo>
                <a:lnTo>
                  <a:pt x="436" y="217"/>
                </a:lnTo>
                <a:lnTo>
                  <a:pt x="438" y="212"/>
                </a:lnTo>
                <a:lnTo>
                  <a:pt x="439" y="211"/>
                </a:lnTo>
                <a:lnTo>
                  <a:pt x="439" y="210"/>
                </a:lnTo>
                <a:lnTo>
                  <a:pt x="440" y="210"/>
                </a:lnTo>
                <a:lnTo>
                  <a:pt x="441" y="209"/>
                </a:lnTo>
                <a:lnTo>
                  <a:pt x="445" y="207"/>
                </a:lnTo>
                <a:lnTo>
                  <a:pt x="445" y="206"/>
                </a:lnTo>
                <a:lnTo>
                  <a:pt x="443" y="206"/>
                </a:lnTo>
                <a:lnTo>
                  <a:pt x="441" y="207"/>
                </a:lnTo>
                <a:lnTo>
                  <a:pt x="440" y="207"/>
                </a:lnTo>
                <a:lnTo>
                  <a:pt x="439" y="207"/>
                </a:lnTo>
                <a:lnTo>
                  <a:pt x="438" y="209"/>
                </a:lnTo>
                <a:lnTo>
                  <a:pt x="436" y="210"/>
                </a:lnTo>
                <a:lnTo>
                  <a:pt x="435" y="209"/>
                </a:lnTo>
                <a:lnTo>
                  <a:pt x="434" y="207"/>
                </a:lnTo>
                <a:lnTo>
                  <a:pt x="434" y="209"/>
                </a:lnTo>
                <a:lnTo>
                  <a:pt x="434" y="210"/>
                </a:lnTo>
                <a:lnTo>
                  <a:pt x="433" y="211"/>
                </a:lnTo>
                <a:lnTo>
                  <a:pt x="432" y="212"/>
                </a:lnTo>
                <a:lnTo>
                  <a:pt x="431" y="212"/>
                </a:lnTo>
                <a:lnTo>
                  <a:pt x="432" y="210"/>
                </a:lnTo>
                <a:lnTo>
                  <a:pt x="431" y="210"/>
                </a:lnTo>
                <a:lnTo>
                  <a:pt x="431" y="211"/>
                </a:lnTo>
                <a:lnTo>
                  <a:pt x="431" y="210"/>
                </a:lnTo>
                <a:lnTo>
                  <a:pt x="431" y="206"/>
                </a:lnTo>
                <a:lnTo>
                  <a:pt x="431" y="204"/>
                </a:lnTo>
                <a:lnTo>
                  <a:pt x="431" y="203"/>
                </a:lnTo>
                <a:lnTo>
                  <a:pt x="430" y="204"/>
                </a:lnTo>
                <a:lnTo>
                  <a:pt x="428" y="205"/>
                </a:lnTo>
                <a:lnTo>
                  <a:pt x="428" y="206"/>
                </a:lnTo>
                <a:lnTo>
                  <a:pt x="428" y="207"/>
                </a:lnTo>
                <a:lnTo>
                  <a:pt x="428" y="206"/>
                </a:lnTo>
                <a:lnTo>
                  <a:pt x="428" y="207"/>
                </a:lnTo>
                <a:lnTo>
                  <a:pt x="430" y="207"/>
                </a:lnTo>
                <a:lnTo>
                  <a:pt x="428" y="207"/>
                </a:lnTo>
                <a:lnTo>
                  <a:pt x="428" y="209"/>
                </a:lnTo>
                <a:lnTo>
                  <a:pt x="427" y="207"/>
                </a:lnTo>
                <a:lnTo>
                  <a:pt x="426" y="207"/>
                </a:lnTo>
                <a:lnTo>
                  <a:pt x="425" y="206"/>
                </a:lnTo>
                <a:lnTo>
                  <a:pt x="425" y="204"/>
                </a:lnTo>
                <a:lnTo>
                  <a:pt x="424" y="204"/>
                </a:lnTo>
                <a:lnTo>
                  <a:pt x="424" y="205"/>
                </a:lnTo>
                <a:lnTo>
                  <a:pt x="423" y="205"/>
                </a:lnTo>
                <a:lnTo>
                  <a:pt x="423" y="204"/>
                </a:lnTo>
                <a:lnTo>
                  <a:pt x="423" y="205"/>
                </a:lnTo>
                <a:lnTo>
                  <a:pt x="424" y="210"/>
                </a:lnTo>
                <a:lnTo>
                  <a:pt x="423" y="210"/>
                </a:lnTo>
                <a:lnTo>
                  <a:pt x="420" y="211"/>
                </a:lnTo>
                <a:lnTo>
                  <a:pt x="419" y="211"/>
                </a:lnTo>
                <a:lnTo>
                  <a:pt x="422" y="211"/>
                </a:lnTo>
                <a:lnTo>
                  <a:pt x="423" y="212"/>
                </a:lnTo>
                <a:lnTo>
                  <a:pt x="424" y="212"/>
                </a:lnTo>
                <a:lnTo>
                  <a:pt x="423" y="213"/>
                </a:lnTo>
                <a:lnTo>
                  <a:pt x="423" y="214"/>
                </a:lnTo>
                <a:lnTo>
                  <a:pt x="424" y="214"/>
                </a:lnTo>
                <a:lnTo>
                  <a:pt x="425" y="215"/>
                </a:lnTo>
                <a:lnTo>
                  <a:pt x="425" y="217"/>
                </a:lnTo>
                <a:lnTo>
                  <a:pt x="425" y="218"/>
                </a:lnTo>
                <a:lnTo>
                  <a:pt x="424" y="218"/>
                </a:lnTo>
                <a:lnTo>
                  <a:pt x="423" y="218"/>
                </a:lnTo>
                <a:lnTo>
                  <a:pt x="423" y="219"/>
                </a:lnTo>
                <a:lnTo>
                  <a:pt x="423" y="220"/>
                </a:lnTo>
                <a:lnTo>
                  <a:pt x="422" y="221"/>
                </a:lnTo>
                <a:lnTo>
                  <a:pt x="420" y="221"/>
                </a:lnTo>
                <a:lnTo>
                  <a:pt x="419" y="221"/>
                </a:lnTo>
                <a:lnTo>
                  <a:pt x="418" y="219"/>
                </a:lnTo>
                <a:lnTo>
                  <a:pt x="417" y="220"/>
                </a:lnTo>
                <a:lnTo>
                  <a:pt x="416" y="220"/>
                </a:lnTo>
                <a:lnTo>
                  <a:pt x="416" y="219"/>
                </a:lnTo>
                <a:lnTo>
                  <a:pt x="415" y="220"/>
                </a:lnTo>
                <a:lnTo>
                  <a:pt x="411" y="219"/>
                </a:lnTo>
                <a:lnTo>
                  <a:pt x="410" y="219"/>
                </a:lnTo>
                <a:lnTo>
                  <a:pt x="407" y="217"/>
                </a:lnTo>
                <a:lnTo>
                  <a:pt x="403" y="213"/>
                </a:lnTo>
                <a:lnTo>
                  <a:pt x="403" y="212"/>
                </a:lnTo>
                <a:lnTo>
                  <a:pt x="403" y="213"/>
                </a:lnTo>
                <a:lnTo>
                  <a:pt x="404" y="217"/>
                </a:lnTo>
                <a:lnTo>
                  <a:pt x="404" y="218"/>
                </a:lnTo>
                <a:lnTo>
                  <a:pt x="405" y="219"/>
                </a:lnTo>
                <a:lnTo>
                  <a:pt x="407" y="220"/>
                </a:lnTo>
                <a:lnTo>
                  <a:pt x="407" y="221"/>
                </a:lnTo>
                <a:lnTo>
                  <a:pt x="405" y="221"/>
                </a:lnTo>
                <a:lnTo>
                  <a:pt x="403" y="221"/>
                </a:lnTo>
                <a:lnTo>
                  <a:pt x="404" y="223"/>
                </a:lnTo>
                <a:lnTo>
                  <a:pt x="407" y="223"/>
                </a:lnTo>
                <a:lnTo>
                  <a:pt x="409" y="222"/>
                </a:lnTo>
                <a:lnTo>
                  <a:pt x="411" y="223"/>
                </a:lnTo>
                <a:lnTo>
                  <a:pt x="410" y="223"/>
                </a:lnTo>
                <a:lnTo>
                  <a:pt x="409" y="223"/>
                </a:lnTo>
                <a:lnTo>
                  <a:pt x="409" y="225"/>
                </a:lnTo>
                <a:lnTo>
                  <a:pt x="410" y="225"/>
                </a:lnTo>
                <a:lnTo>
                  <a:pt x="411" y="226"/>
                </a:lnTo>
                <a:lnTo>
                  <a:pt x="412" y="227"/>
                </a:lnTo>
                <a:lnTo>
                  <a:pt x="412" y="226"/>
                </a:lnTo>
                <a:lnTo>
                  <a:pt x="413" y="225"/>
                </a:lnTo>
                <a:lnTo>
                  <a:pt x="415" y="226"/>
                </a:lnTo>
                <a:lnTo>
                  <a:pt x="418" y="225"/>
                </a:lnTo>
                <a:lnTo>
                  <a:pt x="419" y="225"/>
                </a:lnTo>
                <a:lnTo>
                  <a:pt x="420" y="226"/>
                </a:lnTo>
                <a:lnTo>
                  <a:pt x="422" y="227"/>
                </a:lnTo>
                <a:lnTo>
                  <a:pt x="420" y="227"/>
                </a:lnTo>
                <a:lnTo>
                  <a:pt x="420" y="228"/>
                </a:lnTo>
                <a:lnTo>
                  <a:pt x="420" y="227"/>
                </a:lnTo>
                <a:lnTo>
                  <a:pt x="420" y="228"/>
                </a:lnTo>
                <a:lnTo>
                  <a:pt x="419" y="228"/>
                </a:lnTo>
                <a:lnTo>
                  <a:pt x="419" y="229"/>
                </a:lnTo>
                <a:lnTo>
                  <a:pt x="420" y="229"/>
                </a:lnTo>
                <a:lnTo>
                  <a:pt x="422" y="229"/>
                </a:lnTo>
                <a:lnTo>
                  <a:pt x="422" y="228"/>
                </a:lnTo>
                <a:lnTo>
                  <a:pt x="423" y="227"/>
                </a:lnTo>
                <a:lnTo>
                  <a:pt x="424" y="227"/>
                </a:lnTo>
                <a:lnTo>
                  <a:pt x="425" y="227"/>
                </a:lnTo>
                <a:lnTo>
                  <a:pt x="426" y="227"/>
                </a:lnTo>
                <a:lnTo>
                  <a:pt x="427" y="227"/>
                </a:lnTo>
                <a:lnTo>
                  <a:pt x="428" y="228"/>
                </a:lnTo>
                <a:lnTo>
                  <a:pt x="427" y="230"/>
                </a:lnTo>
                <a:lnTo>
                  <a:pt x="424" y="233"/>
                </a:lnTo>
                <a:lnTo>
                  <a:pt x="418" y="244"/>
                </a:lnTo>
                <a:lnTo>
                  <a:pt x="418" y="245"/>
                </a:lnTo>
                <a:lnTo>
                  <a:pt x="417" y="249"/>
                </a:lnTo>
                <a:lnTo>
                  <a:pt x="417" y="250"/>
                </a:lnTo>
                <a:lnTo>
                  <a:pt x="415" y="249"/>
                </a:lnTo>
                <a:lnTo>
                  <a:pt x="415" y="248"/>
                </a:lnTo>
                <a:lnTo>
                  <a:pt x="413" y="248"/>
                </a:lnTo>
                <a:lnTo>
                  <a:pt x="413" y="247"/>
                </a:lnTo>
                <a:lnTo>
                  <a:pt x="413" y="245"/>
                </a:lnTo>
                <a:lnTo>
                  <a:pt x="413" y="247"/>
                </a:lnTo>
                <a:lnTo>
                  <a:pt x="412" y="247"/>
                </a:lnTo>
                <a:lnTo>
                  <a:pt x="411" y="247"/>
                </a:lnTo>
                <a:lnTo>
                  <a:pt x="411" y="248"/>
                </a:lnTo>
                <a:lnTo>
                  <a:pt x="412" y="248"/>
                </a:lnTo>
                <a:lnTo>
                  <a:pt x="412" y="249"/>
                </a:lnTo>
                <a:lnTo>
                  <a:pt x="413" y="249"/>
                </a:lnTo>
                <a:lnTo>
                  <a:pt x="413" y="250"/>
                </a:lnTo>
                <a:lnTo>
                  <a:pt x="409" y="250"/>
                </a:lnTo>
                <a:lnTo>
                  <a:pt x="403" y="250"/>
                </a:lnTo>
                <a:lnTo>
                  <a:pt x="402" y="250"/>
                </a:lnTo>
                <a:lnTo>
                  <a:pt x="401" y="251"/>
                </a:lnTo>
                <a:lnTo>
                  <a:pt x="401" y="252"/>
                </a:lnTo>
                <a:lnTo>
                  <a:pt x="402" y="252"/>
                </a:lnTo>
                <a:lnTo>
                  <a:pt x="403" y="251"/>
                </a:lnTo>
                <a:lnTo>
                  <a:pt x="413" y="251"/>
                </a:lnTo>
                <a:lnTo>
                  <a:pt x="415" y="251"/>
                </a:lnTo>
                <a:lnTo>
                  <a:pt x="416" y="252"/>
                </a:lnTo>
                <a:lnTo>
                  <a:pt x="416" y="253"/>
                </a:lnTo>
                <a:lnTo>
                  <a:pt x="415" y="253"/>
                </a:lnTo>
                <a:lnTo>
                  <a:pt x="413" y="258"/>
                </a:lnTo>
                <a:lnTo>
                  <a:pt x="413" y="260"/>
                </a:lnTo>
                <a:lnTo>
                  <a:pt x="411" y="260"/>
                </a:lnTo>
                <a:lnTo>
                  <a:pt x="409" y="259"/>
                </a:lnTo>
                <a:lnTo>
                  <a:pt x="390" y="259"/>
                </a:lnTo>
                <a:lnTo>
                  <a:pt x="390" y="260"/>
                </a:lnTo>
                <a:lnTo>
                  <a:pt x="389" y="260"/>
                </a:lnTo>
                <a:lnTo>
                  <a:pt x="389" y="262"/>
                </a:lnTo>
                <a:lnTo>
                  <a:pt x="388" y="262"/>
                </a:lnTo>
                <a:lnTo>
                  <a:pt x="387" y="262"/>
                </a:lnTo>
                <a:lnTo>
                  <a:pt x="386" y="262"/>
                </a:lnTo>
                <a:lnTo>
                  <a:pt x="385" y="263"/>
                </a:lnTo>
                <a:lnTo>
                  <a:pt x="383" y="262"/>
                </a:lnTo>
                <a:lnTo>
                  <a:pt x="382" y="262"/>
                </a:lnTo>
                <a:lnTo>
                  <a:pt x="382" y="263"/>
                </a:lnTo>
                <a:lnTo>
                  <a:pt x="381" y="263"/>
                </a:lnTo>
                <a:lnTo>
                  <a:pt x="380" y="262"/>
                </a:lnTo>
                <a:lnTo>
                  <a:pt x="380" y="263"/>
                </a:lnTo>
                <a:lnTo>
                  <a:pt x="379" y="263"/>
                </a:lnTo>
                <a:lnTo>
                  <a:pt x="378" y="263"/>
                </a:lnTo>
                <a:lnTo>
                  <a:pt x="378" y="262"/>
                </a:lnTo>
                <a:lnTo>
                  <a:pt x="378" y="260"/>
                </a:lnTo>
                <a:lnTo>
                  <a:pt x="377" y="260"/>
                </a:lnTo>
                <a:lnTo>
                  <a:pt x="377" y="262"/>
                </a:lnTo>
                <a:lnTo>
                  <a:pt x="375" y="262"/>
                </a:lnTo>
                <a:lnTo>
                  <a:pt x="373" y="263"/>
                </a:lnTo>
                <a:lnTo>
                  <a:pt x="371" y="263"/>
                </a:lnTo>
                <a:lnTo>
                  <a:pt x="370" y="264"/>
                </a:lnTo>
                <a:lnTo>
                  <a:pt x="369" y="265"/>
                </a:lnTo>
                <a:lnTo>
                  <a:pt x="367" y="266"/>
                </a:lnTo>
                <a:lnTo>
                  <a:pt x="366" y="268"/>
                </a:lnTo>
                <a:lnTo>
                  <a:pt x="365" y="270"/>
                </a:lnTo>
                <a:lnTo>
                  <a:pt x="359" y="273"/>
                </a:lnTo>
                <a:lnTo>
                  <a:pt x="356" y="274"/>
                </a:lnTo>
                <a:lnTo>
                  <a:pt x="355" y="274"/>
                </a:lnTo>
                <a:lnTo>
                  <a:pt x="354" y="274"/>
                </a:lnTo>
                <a:lnTo>
                  <a:pt x="354" y="275"/>
                </a:lnTo>
                <a:lnTo>
                  <a:pt x="352" y="275"/>
                </a:lnTo>
                <a:lnTo>
                  <a:pt x="352" y="276"/>
                </a:lnTo>
                <a:lnTo>
                  <a:pt x="351" y="278"/>
                </a:lnTo>
                <a:lnTo>
                  <a:pt x="351" y="279"/>
                </a:lnTo>
                <a:lnTo>
                  <a:pt x="350" y="279"/>
                </a:lnTo>
                <a:lnTo>
                  <a:pt x="347" y="279"/>
                </a:lnTo>
                <a:lnTo>
                  <a:pt x="345" y="279"/>
                </a:lnTo>
                <a:lnTo>
                  <a:pt x="344" y="279"/>
                </a:lnTo>
                <a:lnTo>
                  <a:pt x="340" y="276"/>
                </a:lnTo>
                <a:lnTo>
                  <a:pt x="335" y="273"/>
                </a:lnTo>
                <a:lnTo>
                  <a:pt x="335" y="272"/>
                </a:lnTo>
                <a:lnTo>
                  <a:pt x="334" y="272"/>
                </a:lnTo>
                <a:lnTo>
                  <a:pt x="333" y="271"/>
                </a:lnTo>
                <a:lnTo>
                  <a:pt x="329" y="268"/>
                </a:lnTo>
                <a:lnTo>
                  <a:pt x="328" y="267"/>
                </a:lnTo>
                <a:lnTo>
                  <a:pt x="327" y="266"/>
                </a:lnTo>
                <a:lnTo>
                  <a:pt x="326" y="265"/>
                </a:lnTo>
                <a:lnTo>
                  <a:pt x="325" y="264"/>
                </a:lnTo>
                <a:lnTo>
                  <a:pt x="324" y="264"/>
                </a:lnTo>
                <a:lnTo>
                  <a:pt x="322" y="264"/>
                </a:lnTo>
                <a:lnTo>
                  <a:pt x="321" y="264"/>
                </a:lnTo>
                <a:lnTo>
                  <a:pt x="321" y="263"/>
                </a:lnTo>
                <a:lnTo>
                  <a:pt x="320" y="263"/>
                </a:lnTo>
                <a:lnTo>
                  <a:pt x="319" y="263"/>
                </a:lnTo>
                <a:lnTo>
                  <a:pt x="317" y="263"/>
                </a:lnTo>
                <a:lnTo>
                  <a:pt x="315" y="263"/>
                </a:lnTo>
                <a:lnTo>
                  <a:pt x="314" y="264"/>
                </a:lnTo>
                <a:lnTo>
                  <a:pt x="309" y="265"/>
                </a:lnTo>
                <a:lnTo>
                  <a:pt x="306" y="265"/>
                </a:lnTo>
                <a:lnTo>
                  <a:pt x="305" y="265"/>
                </a:lnTo>
                <a:lnTo>
                  <a:pt x="304" y="265"/>
                </a:lnTo>
                <a:lnTo>
                  <a:pt x="303" y="265"/>
                </a:lnTo>
                <a:lnTo>
                  <a:pt x="302" y="265"/>
                </a:lnTo>
                <a:lnTo>
                  <a:pt x="301" y="265"/>
                </a:lnTo>
                <a:lnTo>
                  <a:pt x="299" y="264"/>
                </a:lnTo>
                <a:lnTo>
                  <a:pt x="298" y="264"/>
                </a:lnTo>
                <a:lnTo>
                  <a:pt x="297" y="264"/>
                </a:lnTo>
                <a:lnTo>
                  <a:pt x="296" y="264"/>
                </a:lnTo>
                <a:lnTo>
                  <a:pt x="296" y="265"/>
                </a:lnTo>
                <a:lnTo>
                  <a:pt x="295" y="265"/>
                </a:lnTo>
                <a:lnTo>
                  <a:pt x="295" y="266"/>
                </a:lnTo>
                <a:lnTo>
                  <a:pt x="294" y="266"/>
                </a:lnTo>
                <a:lnTo>
                  <a:pt x="294" y="267"/>
                </a:lnTo>
                <a:lnTo>
                  <a:pt x="294" y="268"/>
                </a:lnTo>
                <a:lnTo>
                  <a:pt x="294" y="270"/>
                </a:lnTo>
                <a:lnTo>
                  <a:pt x="292" y="270"/>
                </a:lnTo>
                <a:lnTo>
                  <a:pt x="291" y="270"/>
                </a:lnTo>
                <a:lnTo>
                  <a:pt x="291" y="268"/>
                </a:lnTo>
                <a:lnTo>
                  <a:pt x="291" y="267"/>
                </a:lnTo>
                <a:lnTo>
                  <a:pt x="290" y="267"/>
                </a:lnTo>
                <a:lnTo>
                  <a:pt x="290" y="266"/>
                </a:lnTo>
                <a:lnTo>
                  <a:pt x="289" y="266"/>
                </a:lnTo>
                <a:lnTo>
                  <a:pt x="287" y="265"/>
                </a:lnTo>
                <a:lnTo>
                  <a:pt x="286" y="265"/>
                </a:lnTo>
                <a:lnTo>
                  <a:pt x="286" y="264"/>
                </a:lnTo>
                <a:lnTo>
                  <a:pt x="284" y="264"/>
                </a:lnTo>
                <a:lnTo>
                  <a:pt x="283" y="263"/>
                </a:lnTo>
                <a:lnTo>
                  <a:pt x="279" y="263"/>
                </a:lnTo>
                <a:lnTo>
                  <a:pt x="277" y="263"/>
                </a:lnTo>
                <a:lnTo>
                  <a:pt x="276" y="262"/>
                </a:lnTo>
                <a:lnTo>
                  <a:pt x="275" y="262"/>
                </a:lnTo>
                <a:lnTo>
                  <a:pt x="275" y="263"/>
                </a:lnTo>
                <a:lnTo>
                  <a:pt x="276" y="263"/>
                </a:lnTo>
                <a:lnTo>
                  <a:pt x="277" y="264"/>
                </a:lnTo>
                <a:lnTo>
                  <a:pt x="277" y="265"/>
                </a:lnTo>
                <a:lnTo>
                  <a:pt x="276" y="265"/>
                </a:lnTo>
                <a:lnTo>
                  <a:pt x="274" y="266"/>
                </a:lnTo>
                <a:lnTo>
                  <a:pt x="273" y="266"/>
                </a:lnTo>
                <a:lnTo>
                  <a:pt x="272" y="266"/>
                </a:lnTo>
                <a:lnTo>
                  <a:pt x="271" y="271"/>
                </a:lnTo>
                <a:lnTo>
                  <a:pt x="271" y="273"/>
                </a:lnTo>
                <a:lnTo>
                  <a:pt x="269" y="273"/>
                </a:lnTo>
                <a:lnTo>
                  <a:pt x="268" y="274"/>
                </a:lnTo>
                <a:lnTo>
                  <a:pt x="267" y="276"/>
                </a:lnTo>
                <a:lnTo>
                  <a:pt x="266" y="278"/>
                </a:lnTo>
                <a:lnTo>
                  <a:pt x="266" y="279"/>
                </a:lnTo>
                <a:lnTo>
                  <a:pt x="265" y="279"/>
                </a:lnTo>
                <a:lnTo>
                  <a:pt x="264" y="279"/>
                </a:lnTo>
                <a:lnTo>
                  <a:pt x="262" y="279"/>
                </a:lnTo>
                <a:lnTo>
                  <a:pt x="261" y="279"/>
                </a:lnTo>
                <a:lnTo>
                  <a:pt x="259" y="281"/>
                </a:lnTo>
                <a:lnTo>
                  <a:pt x="258" y="281"/>
                </a:lnTo>
                <a:lnTo>
                  <a:pt x="257" y="281"/>
                </a:lnTo>
                <a:lnTo>
                  <a:pt x="256" y="281"/>
                </a:lnTo>
                <a:lnTo>
                  <a:pt x="254" y="281"/>
                </a:lnTo>
                <a:lnTo>
                  <a:pt x="254" y="282"/>
                </a:lnTo>
                <a:lnTo>
                  <a:pt x="253" y="282"/>
                </a:lnTo>
                <a:lnTo>
                  <a:pt x="253" y="281"/>
                </a:lnTo>
                <a:lnTo>
                  <a:pt x="253" y="280"/>
                </a:lnTo>
                <a:lnTo>
                  <a:pt x="252" y="280"/>
                </a:lnTo>
                <a:lnTo>
                  <a:pt x="251" y="280"/>
                </a:lnTo>
                <a:lnTo>
                  <a:pt x="251" y="281"/>
                </a:lnTo>
                <a:lnTo>
                  <a:pt x="250" y="281"/>
                </a:lnTo>
                <a:lnTo>
                  <a:pt x="249" y="280"/>
                </a:lnTo>
                <a:lnTo>
                  <a:pt x="248" y="280"/>
                </a:lnTo>
                <a:lnTo>
                  <a:pt x="246" y="280"/>
                </a:lnTo>
                <a:lnTo>
                  <a:pt x="245" y="280"/>
                </a:lnTo>
                <a:lnTo>
                  <a:pt x="244" y="280"/>
                </a:lnTo>
                <a:lnTo>
                  <a:pt x="243" y="280"/>
                </a:lnTo>
                <a:lnTo>
                  <a:pt x="243" y="279"/>
                </a:lnTo>
                <a:lnTo>
                  <a:pt x="242" y="280"/>
                </a:lnTo>
                <a:lnTo>
                  <a:pt x="241" y="281"/>
                </a:lnTo>
                <a:lnTo>
                  <a:pt x="241" y="282"/>
                </a:lnTo>
                <a:lnTo>
                  <a:pt x="239" y="282"/>
                </a:lnTo>
                <a:lnTo>
                  <a:pt x="238" y="283"/>
                </a:lnTo>
                <a:lnTo>
                  <a:pt x="235" y="285"/>
                </a:lnTo>
                <a:lnTo>
                  <a:pt x="234" y="285"/>
                </a:lnTo>
                <a:lnTo>
                  <a:pt x="233" y="286"/>
                </a:lnTo>
                <a:lnTo>
                  <a:pt x="231" y="287"/>
                </a:lnTo>
                <a:lnTo>
                  <a:pt x="231" y="288"/>
                </a:lnTo>
                <a:lnTo>
                  <a:pt x="230" y="288"/>
                </a:lnTo>
                <a:lnTo>
                  <a:pt x="230" y="289"/>
                </a:lnTo>
                <a:lnTo>
                  <a:pt x="230" y="290"/>
                </a:lnTo>
                <a:lnTo>
                  <a:pt x="230" y="291"/>
                </a:lnTo>
                <a:lnTo>
                  <a:pt x="229" y="291"/>
                </a:lnTo>
                <a:lnTo>
                  <a:pt x="228" y="294"/>
                </a:lnTo>
                <a:lnTo>
                  <a:pt x="228" y="295"/>
                </a:lnTo>
                <a:lnTo>
                  <a:pt x="228" y="296"/>
                </a:lnTo>
                <a:lnTo>
                  <a:pt x="229" y="297"/>
                </a:lnTo>
                <a:lnTo>
                  <a:pt x="229" y="298"/>
                </a:lnTo>
                <a:lnTo>
                  <a:pt x="229" y="300"/>
                </a:lnTo>
                <a:lnTo>
                  <a:pt x="230" y="303"/>
                </a:lnTo>
                <a:lnTo>
                  <a:pt x="231" y="305"/>
                </a:lnTo>
                <a:lnTo>
                  <a:pt x="231" y="306"/>
                </a:lnTo>
                <a:lnTo>
                  <a:pt x="231" y="308"/>
                </a:lnTo>
                <a:lnTo>
                  <a:pt x="230" y="310"/>
                </a:lnTo>
                <a:lnTo>
                  <a:pt x="228" y="311"/>
                </a:lnTo>
                <a:lnTo>
                  <a:pt x="227" y="312"/>
                </a:lnTo>
                <a:lnTo>
                  <a:pt x="224" y="312"/>
                </a:lnTo>
                <a:lnTo>
                  <a:pt x="221" y="313"/>
                </a:lnTo>
                <a:lnTo>
                  <a:pt x="220" y="313"/>
                </a:lnTo>
                <a:lnTo>
                  <a:pt x="220" y="315"/>
                </a:lnTo>
                <a:lnTo>
                  <a:pt x="220" y="316"/>
                </a:lnTo>
                <a:lnTo>
                  <a:pt x="219" y="316"/>
                </a:lnTo>
                <a:lnTo>
                  <a:pt x="219" y="315"/>
                </a:lnTo>
                <a:lnTo>
                  <a:pt x="218" y="313"/>
                </a:lnTo>
                <a:lnTo>
                  <a:pt x="218" y="312"/>
                </a:lnTo>
                <a:lnTo>
                  <a:pt x="216" y="311"/>
                </a:lnTo>
                <a:lnTo>
                  <a:pt x="215" y="310"/>
                </a:lnTo>
                <a:lnTo>
                  <a:pt x="214" y="310"/>
                </a:lnTo>
                <a:lnTo>
                  <a:pt x="214" y="309"/>
                </a:lnTo>
                <a:lnTo>
                  <a:pt x="214" y="308"/>
                </a:lnTo>
                <a:lnTo>
                  <a:pt x="213" y="308"/>
                </a:lnTo>
                <a:lnTo>
                  <a:pt x="206" y="308"/>
                </a:lnTo>
                <a:lnTo>
                  <a:pt x="205" y="308"/>
                </a:lnTo>
                <a:lnTo>
                  <a:pt x="205" y="306"/>
                </a:lnTo>
                <a:lnTo>
                  <a:pt x="204" y="306"/>
                </a:lnTo>
                <a:lnTo>
                  <a:pt x="203" y="306"/>
                </a:lnTo>
                <a:lnTo>
                  <a:pt x="201" y="306"/>
                </a:lnTo>
                <a:lnTo>
                  <a:pt x="200" y="308"/>
                </a:lnTo>
                <a:lnTo>
                  <a:pt x="199" y="308"/>
                </a:lnTo>
                <a:lnTo>
                  <a:pt x="188" y="308"/>
                </a:lnTo>
                <a:lnTo>
                  <a:pt x="183" y="306"/>
                </a:lnTo>
                <a:lnTo>
                  <a:pt x="182" y="305"/>
                </a:lnTo>
                <a:lnTo>
                  <a:pt x="180" y="305"/>
                </a:lnTo>
                <a:lnTo>
                  <a:pt x="178" y="305"/>
                </a:lnTo>
                <a:lnTo>
                  <a:pt x="177" y="304"/>
                </a:lnTo>
                <a:lnTo>
                  <a:pt x="173" y="302"/>
                </a:lnTo>
                <a:lnTo>
                  <a:pt x="171" y="301"/>
                </a:lnTo>
                <a:lnTo>
                  <a:pt x="171" y="300"/>
                </a:lnTo>
                <a:lnTo>
                  <a:pt x="170" y="298"/>
                </a:lnTo>
                <a:lnTo>
                  <a:pt x="167" y="296"/>
                </a:lnTo>
                <a:lnTo>
                  <a:pt x="166" y="296"/>
                </a:lnTo>
                <a:lnTo>
                  <a:pt x="165" y="296"/>
                </a:lnTo>
                <a:lnTo>
                  <a:pt x="163" y="296"/>
                </a:lnTo>
                <a:lnTo>
                  <a:pt x="162" y="296"/>
                </a:lnTo>
                <a:lnTo>
                  <a:pt x="160" y="295"/>
                </a:lnTo>
                <a:lnTo>
                  <a:pt x="159" y="295"/>
                </a:lnTo>
                <a:lnTo>
                  <a:pt x="156" y="295"/>
                </a:lnTo>
                <a:lnTo>
                  <a:pt x="155" y="295"/>
                </a:lnTo>
                <a:lnTo>
                  <a:pt x="154" y="295"/>
                </a:lnTo>
                <a:lnTo>
                  <a:pt x="152" y="294"/>
                </a:lnTo>
                <a:lnTo>
                  <a:pt x="147" y="295"/>
                </a:lnTo>
                <a:lnTo>
                  <a:pt x="147" y="294"/>
                </a:lnTo>
                <a:lnTo>
                  <a:pt x="145" y="293"/>
                </a:lnTo>
                <a:lnTo>
                  <a:pt x="141" y="291"/>
                </a:lnTo>
                <a:lnTo>
                  <a:pt x="137" y="293"/>
                </a:lnTo>
                <a:lnTo>
                  <a:pt x="135" y="291"/>
                </a:lnTo>
                <a:lnTo>
                  <a:pt x="135" y="290"/>
                </a:lnTo>
                <a:lnTo>
                  <a:pt x="133" y="290"/>
                </a:lnTo>
                <a:lnTo>
                  <a:pt x="123" y="287"/>
                </a:lnTo>
                <a:lnTo>
                  <a:pt x="122" y="287"/>
                </a:lnTo>
                <a:lnTo>
                  <a:pt x="121" y="287"/>
                </a:lnTo>
                <a:lnTo>
                  <a:pt x="120" y="288"/>
                </a:lnTo>
                <a:lnTo>
                  <a:pt x="118" y="288"/>
                </a:lnTo>
                <a:lnTo>
                  <a:pt x="116" y="289"/>
                </a:lnTo>
                <a:lnTo>
                  <a:pt x="115" y="289"/>
                </a:lnTo>
                <a:lnTo>
                  <a:pt x="114" y="289"/>
                </a:lnTo>
                <a:lnTo>
                  <a:pt x="113" y="289"/>
                </a:lnTo>
                <a:lnTo>
                  <a:pt x="112" y="288"/>
                </a:lnTo>
                <a:lnTo>
                  <a:pt x="110" y="288"/>
                </a:lnTo>
                <a:lnTo>
                  <a:pt x="108" y="289"/>
                </a:lnTo>
                <a:lnTo>
                  <a:pt x="103" y="289"/>
                </a:lnTo>
                <a:lnTo>
                  <a:pt x="102" y="289"/>
                </a:lnTo>
                <a:lnTo>
                  <a:pt x="101" y="288"/>
                </a:lnTo>
                <a:lnTo>
                  <a:pt x="100" y="288"/>
                </a:lnTo>
                <a:lnTo>
                  <a:pt x="98" y="287"/>
                </a:lnTo>
                <a:lnTo>
                  <a:pt x="97" y="286"/>
                </a:lnTo>
                <a:lnTo>
                  <a:pt x="93" y="283"/>
                </a:lnTo>
                <a:lnTo>
                  <a:pt x="93" y="282"/>
                </a:lnTo>
                <a:lnTo>
                  <a:pt x="92" y="282"/>
                </a:lnTo>
                <a:lnTo>
                  <a:pt x="91" y="281"/>
                </a:lnTo>
                <a:lnTo>
                  <a:pt x="87" y="280"/>
                </a:lnTo>
                <a:lnTo>
                  <a:pt x="86" y="280"/>
                </a:lnTo>
                <a:lnTo>
                  <a:pt x="85" y="280"/>
                </a:lnTo>
                <a:lnTo>
                  <a:pt x="84" y="280"/>
                </a:lnTo>
                <a:lnTo>
                  <a:pt x="79" y="283"/>
                </a:lnTo>
                <a:lnTo>
                  <a:pt x="78" y="283"/>
                </a:lnTo>
                <a:lnTo>
                  <a:pt x="77" y="283"/>
                </a:lnTo>
                <a:lnTo>
                  <a:pt x="76" y="283"/>
                </a:lnTo>
                <a:lnTo>
                  <a:pt x="75" y="283"/>
                </a:lnTo>
                <a:lnTo>
                  <a:pt x="72" y="282"/>
                </a:lnTo>
                <a:lnTo>
                  <a:pt x="69" y="281"/>
                </a:lnTo>
                <a:lnTo>
                  <a:pt x="68" y="281"/>
                </a:lnTo>
                <a:lnTo>
                  <a:pt x="67" y="281"/>
                </a:lnTo>
                <a:lnTo>
                  <a:pt x="65" y="281"/>
                </a:lnTo>
                <a:lnTo>
                  <a:pt x="64" y="278"/>
                </a:lnTo>
                <a:lnTo>
                  <a:pt x="63" y="275"/>
                </a:lnTo>
                <a:lnTo>
                  <a:pt x="60" y="271"/>
                </a:lnTo>
                <a:lnTo>
                  <a:pt x="60" y="268"/>
                </a:lnTo>
                <a:lnTo>
                  <a:pt x="59" y="266"/>
                </a:lnTo>
                <a:lnTo>
                  <a:pt x="59" y="264"/>
                </a:lnTo>
                <a:lnTo>
                  <a:pt x="56" y="262"/>
                </a:lnTo>
                <a:lnTo>
                  <a:pt x="54" y="259"/>
                </a:lnTo>
                <a:lnTo>
                  <a:pt x="53" y="258"/>
                </a:lnTo>
                <a:lnTo>
                  <a:pt x="53" y="257"/>
                </a:lnTo>
                <a:lnTo>
                  <a:pt x="54" y="256"/>
                </a:lnTo>
                <a:lnTo>
                  <a:pt x="53" y="251"/>
                </a:lnTo>
                <a:lnTo>
                  <a:pt x="53" y="247"/>
                </a:lnTo>
                <a:lnTo>
                  <a:pt x="53" y="245"/>
                </a:lnTo>
                <a:lnTo>
                  <a:pt x="53" y="244"/>
                </a:lnTo>
                <a:lnTo>
                  <a:pt x="52" y="243"/>
                </a:lnTo>
                <a:lnTo>
                  <a:pt x="50" y="242"/>
                </a:lnTo>
                <a:lnTo>
                  <a:pt x="50" y="241"/>
                </a:lnTo>
                <a:lnTo>
                  <a:pt x="49" y="240"/>
                </a:lnTo>
                <a:lnTo>
                  <a:pt x="50" y="240"/>
                </a:lnTo>
                <a:lnTo>
                  <a:pt x="50" y="238"/>
                </a:lnTo>
                <a:lnTo>
                  <a:pt x="49" y="235"/>
                </a:lnTo>
                <a:lnTo>
                  <a:pt x="49" y="234"/>
                </a:lnTo>
                <a:lnTo>
                  <a:pt x="48" y="233"/>
                </a:lnTo>
                <a:lnTo>
                  <a:pt x="46" y="235"/>
                </a:lnTo>
                <a:lnTo>
                  <a:pt x="44" y="235"/>
                </a:lnTo>
                <a:lnTo>
                  <a:pt x="44" y="233"/>
                </a:lnTo>
                <a:lnTo>
                  <a:pt x="44" y="232"/>
                </a:lnTo>
                <a:lnTo>
                  <a:pt x="42" y="230"/>
                </a:lnTo>
                <a:lnTo>
                  <a:pt x="42" y="229"/>
                </a:lnTo>
                <a:lnTo>
                  <a:pt x="41" y="228"/>
                </a:lnTo>
                <a:lnTo>
                  <a:pt x="40" y="228"/>
                </a:lnTo>
                <a:lnTo>
                  <a:pt x="39" y="228"/>
                </a:lnTo>
                <a:lnTo>
                  <a:pt x="38" y="228"/>
                </a:lnTo>
                <a:lnTo>
                  <a:pt x="37" y="227"/>
                </a:lnTo>
                <a:lnTo>
                  <a:pt x="35" y="228"/>
                </a:lnTo>
                <a:lnTo>
                  <a:pt x="35" y="229"/>
                </a:lnTo>
                <a:lnTo>
                  <a:pt x="35" y="230"/>
                </a:lnTo>
                <a:lnTo>
                  <a:pt x="34" y="230"/>
                </a:lnTo>
                <a:lnTo>
                  <a:pt x="34" y="229"/>
                </a:lnTo>
                <a:lnTo>
                  <a:pt x="33" y="229"/>
                </a:lnTo>
                <a:lnTo>
                  <a:pt x="33" y="227"/>
                </a:lnTo>
                <a:lnTo>
                  <a:pt x="33" y="226"/>
                </a:lnTo>
                <a:lnTo>
                  <a:pt x="34" y="225"/>
                </a:lnTo>
                <a:lnTo>
                  <a:pt x="34" y="223"/>
                </a:lnTo>
                <a:lnTo>
                  <a:pt x="34" y="222"/>
                </a:lnTo>
                <a:lnTo>
                  <a:pt x="33" y="223"/>
                </a:lnTo>
                <a:lnTo>
                  <a:pt x="31" y="226"/>
                </a:lnTo>
                <a:lnTo>
                  <a:pt x="30" y="226"/>
                </a:lnTo>
                <a:lnTo>
                  <a:pt x="29" y="226"/>
                </a:lnTo>
                <a:lnTo>
                  <a:pt x="27" y="226"/>
                </a:lnTo>
                <a:lnTo>
                  <a:pt x="29" y="228"/>
                </a:lnTo>
                <a:lnTo>
                  <a:pt x="29" y="229"/>
                </a:lnTo>
                <a:lnTo>
                  <a:pt x="27" y="229"/>
                </a:lnTo>
                <a:lnTo>
                  <a:pt x="26" y="229"/>
                </a:lnTo>
                <a:lnTo>
                  <a:pt x="25" y="229"/>
                </a:lnTo>
                <a:lnTo>
                  <a:pt x="25" y="230"/>
                </a:lnTo>
                <a:lnTo>
                  <a:pt x="24" y="230"/>
                </a:lnTo>
                <a:lnTo>
                  <a:pt x="23" y="228"/>
                </a:lnTo>
                <a:lnTo>
                  <a:pt x="22" y="227"/>
                </a:lnTo>
                <a:lnTo>
                  <a:pt x="19" y="227"/>
                </a:lnTo>
                <a:lnTo>
                  <a:pt x="19" y="228"/>
                </a:lnTo>
                <a:lnTo>
                  <a:pt x="18" y="229"/>
                </a:lnTo>
                <a:lnTo>
                  <a:pt x="17" y="229"/>
                </a:lnTo>
                <a:lnTo>
                  <a:pt x="16" y="229"/>
                </a:lnTo>
                <a:lnTo>
                  <a:pt x="15" y="229"/>
                </a:lnTo>
                <a:lnTo>
                  <a:pt x="15" y="230"/>
                </a:lnTo>
                <a:lnTo>
                  <a:pt x="15" y="232"/>
                </a:lnTo>
                <a:lnTo>
                  <a:pt x="14" y="233"/>
                </a:lnTo>
                <a:lnTo>
                  <a:pt x="12" y="234"/>
                </a:lnTo>
                <a:lnTo>
                  <a:pt x="12" y="235"/>
                </a:lnTo>
                <a:lnTo>
                  <a:pt x="12" y="236"/>
                </a:lnTo>
                <a:lnTo>
                  <a:pt x="12" y="237"/>
                </a:lnTo>
                <a:lnTo>
                  <a:pt x="11" y="237"/>
                </a:lnTo>
                <a:lnTo>
                  <a:pt x="10" y="236"/>
                </a:lnTo>
                <a:lnTo>
                  <a:pt x="10" y="234"/>
                </a:lnTo>
                <a:lnTo>
                  <a:pt x="9" y="233"/>
                </a:lnTo>
                <a:lnTo>
                  <a:pt x="8" y="232"/>
                </a:lnTo>
                <a:lnTo>
                  <a:pt x="7" y="232"/>
                </a:lnTo>
                <a:lnTo>
                  <a:pt x="6" y="232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1" y="229"/>
                </a:lnTo>
                <a:lnTo>
                  <a:pt x="1" y="227"/>
                </a:lnTo>
                <a:lnTo>
                  <a:pt x="1" y="225"/>
                </a:lnTo>
                <a:lnTo>
                  <a:pt x="1" y="223"/>
                </a:lnTo>
                <a:lnTo>
                  <a:pt x="0" y="222"/>
                </a:lnTo>
                <a:lnTo>
                  <a:pt x="0" y="220"/>
                </a:lnTo>
                <a:lnTo>
                  <a:pt x="0" y="219"/>
                </a:lnTo>
                <a:lnTo>
                  <a:pt x="0" y="218"/>
                </a:lnTo>
                <a:lnTo>
                  <a:pt x="3" y="219"/>
                </a:lnTo>
                <a:lnTo>
                  <a:pt x="4" y="219"/>
                </a:lnTo>
                <a:lnTo>
                  <a:pt x="4" y="218"/>
                </a:lnTo>
                <a:lnTo>
                  <a:pt x="3" y="217"/>
                </a:lnTo>
                <a:lnTo>
                  <a:pt x="4" y="215"/>
                </a:lnTo>
                <a:lnTo>
                  <a:pt x="6" y="215"/>
                </a:lnTo>
                <a:lnTo>
                  <a:pt x="7" y="215"/>
                </a:lnTo>
                <a:lnTo>
                  <a:pt x="8" y="215"/>
                </a:lnTo>
                <a:lnTo>
                  <a:pt x="9" y="214"/>
                </a:lnTo>
                <a:lnTo>
                  <a:pt x="10" y="214"/>
                </a:lnTo>
                <a:lnTo>
                  <a:pt x="12" y="214"/>
                </a:lnTo>
                <a:lnTo>
                  <a:pt x="18" y="215"/>
                </a:lnTo>
                <a:lnTo>
                  <a:pt x="15" y="214"/>
                </a:lnTo>
                <a:lnTo>
                  <a:pt x="14" y="213"/>
                </a:lnTo>
                <a:lnTo>
                  <a:pt x="12" y="212"/>
                </a:lnTo>
                <a:lnTo>
                  <a:pt x="11" y="212"/>
                </a:lnTo>
                <a:lnTo>
                  <a:pt x="11" y="211"/>
                </a:lnTo>
                <a:lnTo>
                  <a:pt x="11" y="209"/>
                </a:lnTo>
                <a:lnTo>
                  <a:pt x="11" y="207"/>
                </a:lnTo>
                <a:lnTo>
                  <a:pt x="12" y="207"/>
                </a:lnTo>
                <a:lnTo>
                  <a:pt x="19" y="209"/>
                </a:lnTo>
                <a:lnTo>
                  <a:pt x="20" y="210"/>
                </a:lnTo>
                <a:lnTo>
                  <a:pt x="19" y="209"/>
                </a:lnTo>
                <a:lnTo>
                  <a:pt x="17" y="206"/>
                </a:lnTo>
                <a:lnTo>
                  <a:pt x="16" y="206"/>
                </a:lnTo>
                <a:lnTo>
                  <a:pt x="17" y="206"/>
                </a:lnTo>
                <a:lnTo>
                  <a:pt x="17" y="205"/>
                </a:lnTo>
                <a:lnTo>
                  <a:pt x="23" y="205"/>
                </a:lnTo>
                <a:lnTo>
                  <a:pt x="24" y="205"/>
                </a:lnTo>
                <a:lnTo>
                  <a:pt x="25" y="205"/>
                </a:lnTo>
                <a:lnTo>
                  <a:pt x="26" y="205"/>
                </a:lnTo>
                <a:lnTo>
                  <a:pt x="27" y="205"/>
                </a:lnTo>
                <a:lnTo>
                  <a:pt x="31" y="203"/>
                </a:lnTo>
                <a:lnTo>
                  <a:pt x="27" y="203"/>
                </a:lnTo>
                <a:lnTo>
                  <a:pt x="24" y="203"/>
                </a:lnTo>
                <a:lnTo>
                  <a:pt x="22" y="202"/>
                </a:lnTo>
                <a:lnTo>
                  <a:pt x="17" y="202"/>
                </a:lnTo>
                <a:lnTo>
                  <a:pt x="16" y="200"/>
                </a:lnTo>
                <a:lnTo>
                  <a:pt x="16" y="199"/>
                </a:lnTo>
                <a:lnTo>
                  <a:pt x="16" y="198"/>
                </a:lnTo>
                <a:lnTo>
                  <a:pt x="16" y="197"/>
                </a:lnTo>
                <a:lnTo>
                  <a:pt x="16" y="196"/>
                </a:lnTo>
                <a:lnTo>
                  <a:pt x="16" y="195"/>
                </a:lnTo>
                <a:lnTo>
                  <a:pt x="17" y="196"/>
                </a:lnTo>
                <a:lnTo>
                  <a:pt x="18" y="196"/>
                </a:lnTo>
                <a:lnTo>
                  <a:pt x="20" y="196"/>
                </a:lnTo>
                <a:lnTo>
                  <a:pt x="20" y="197"/>
                </a:lnTo>
                <a:lnTo>
                  <a:pt x="19" y="196"/>
                </a:lnTo>
                <a:lnTo>
                  <a:pt x="18" y="195"/>
                </a:lnTo>
                <a:lnTo>
                  <a:pt x="17" y="194"/>
                </a:lnTo>
                <a:lnTo>
                  <a:pt x="17" y="192"/>
                </a:lnTo>
                <a:lnTo>
                  <a:pt x="18" y="191"/>
                </a:lnTo>
                <a:lnTo>
                  <a:pt x="19" y="191"/>
                </a:lnTo>
                <a:lnTo>
                  <a:pt x="20" y="191"/>
                </a:lnTo>
                <a:lnTo>
                  <a:pt x="22" y="191"/>
                </a:lnTo>
                <a:lnTo>
                  <a:pt x="23" y="191"/>
                </a:lnTo>
                <a:lnTo>
                  <a:pt x="24" y="191"/>
                </a:lnTo>
                <a:lnTo>
                  <a:pt x="24" y="190"/>
                </a:lnTo>
                <a:lnTo>
                  <a:pt x="23" y="190"/>
                </a:lnTo>
                <a:lnTo>
                  <a:pt x="23" y="189"/>
                </a:lnTo>
                <a:lnTo>
                  <a:pt x="22" y="189"/>
                </a:lnTo>
                <a:lnTo>
                  <a:pt x="20" y="189"/>
                </a:lnTo>
                <a:lnTo>
                  <a:pt x="18" y="188"/>
                </a:lnTo>
                <a:lnTo>
                  <a:pt x="17" y="188"/>
                </a:lnTo>
                <a:lnTo>
                  <a:pt x="16" y="187"/>
                </a:lnTo>
                <a:lnTo>
                  <a:pt x="15" y="185"/>
                </a:lnTo>
                <a:lnTo>
                  <a:pt x="15" y="184"/>
                </a:lnTo>
                <a:lnTo>
                  <a:pt x="15" y="183"/>
                </a:lnTo>
                <a:lnTo>
                  <a:pt x="14" y="182"/>
                </a:lnTo>
                <a:lnTo>
                  <a:pt x="14" y="181"/>
                </a:lnTo>
                <a:lnTo>
                  <a:pt x="15" y="181"/>
                </a:lnTo>
                <a:lnTo>
                  <a:pt x="15" y="180"/>
                </a:lnTo>
                <a:lnTo>
                  <a:pt x="15" y="179"/>
                </a:lnTo>
                <a:lnTo>
                  <a:pt x="17" y="180"/>
                </a:lnTo>
                <a:lnTo>
                  <a:pt x="18" y="180"/>
                </a:lnTo>
                <a:lnTo>
                  <a:pt x="18" y="179"/>
                </a:lnTo>
                <a:lnTo>
                  <a:pt x="17" y="176"/>
                </a:lnTo>
                <a:lnTo>
                  <a:pt x="16" y="176"/>
                </a:lnTo>
                <a:lnTo>
                  <a:pt x="16" y="175"/>
                </a:lnTo>
                <a:lnTo>
                  <a:pt x="16" y="174"/>
                </a:lnTo>
                <a:lnTo>
                  <a:pt x="17" y="174"/>
                </a:lnTo>
                <a:lnTo>
                  <a:pt x="17" y="175"/>
                </a:lnTo>
                <a:lnTo>
                  <a:pt x="19" y="176"/>
                </a:lnTo>
                <a:lnTo>
                  <a:pt x="23" y="179"/>
                </a:lnTo>
                <a:lnTo>
                  <a:pt x="24" y="180"/>
                </a:lnTo>
                <a:lnTo>
                  <a:pt x="25" y="180"/>
                </a:lnTo>
                <a:lnTo>
                  <a:pt x="25" y="179"/>
                </a:lnTo>
                <a:lnTo>
                  <a:pt x="26" y="179"/>
                </a:lnTo>
                <a:lnTo>
                  <a:pt x="29" y="180"/>
                </a:lnTo>
                <a:lnTo>
                  <a:pt x="26" y="179"/>
                </a:lnTo>
                <a:lnTo>
                  <a:pt x="24" y="177"/>
                </a:lnTo>
                <a:lnTo>
                  <a:pt x="23" y="176"/>
                </a:lnTo>
                <a:lnTo>
                  <a:pt x="20" y="173"/>
                </a:lnTo>
                <a:lnTo>
                  <a:pt x="20" y="172"/>
                </a:lnTo>
                <a:lnTo>
                  <a:pt x="19" y="171"/>
                </a:lnTo>
                <a:lnTo>
                  <a:pt x="19" y="169"/>
                </a:lnTo>
                <a:lnTo>
                  <a:pt x="19" y="168"/>
                </a:lnTo>
                <a:lnTo>
                  <a:pt x="20" y="167"/>
                </a:lnTo>
                <a:lnTo>
                  <a:pt x="20" y="166"/>
                </a:lnTo>
                <a:lnTo>
                  <a:pt x="22" y="165"/>
                </a:lnTo>
                <a:lnTo>
                  <a:pt x="23" y="165"/>
                </a:lnTo>
                <a:lnTo>
                  <a:pt x="24" y="165"/>
                </a:lnTo>
                <a:lnTo>
                  <a:pt x="26" y="165"/>
                </a:lnTo>
                <a:lnTo>
                  <a:pt x="29" y="165"/>
                </a:lnTo>
                <a:lnTo>
                  <a:pt x="31" y="165"/>
                </a:lnTo>
                <a:lnTo>
                  <a:pt x="32" y="164"/>
                </a:lnTo>
                <a:lnTo>
                  <a:pt x="31" y="164"/>
                </a:lnTo>
                <a:lnTo>
                  <a:pt x="26" y="161"/>
                </a:lnTo>
                <a:lnTo>
                  <a:pt x="25" y="161"/>
                </a:lnTo>
                <a:lnTo>
                  <a:pt x="24" y="159"/>
                </a:lnTo>
                <a:lnTo>
                  <a:pt x="23" y="156"/>
                </a:lnTo>
                <a:lnTo>
                  <a:pt x="23" y="153"/>
                </a:lnTo>
                <a:lnTo>
                  <a:pt x="23" y="149"/>
                </a:lnTo>
                <a:lnTo>
                  <a:pt x="23" y="147"/>
                </a:lnTo>
                <a:lnTo>
                  <a:pt x="23" y="146"/>
                </a:lnTo>
                <a:lnTo>
                  <a:pt x="24" y="145"/>
                </a:lnTo>
                <a:lnTo>
                  <a:pt x="25" y="145"/>
                </a:lnTo>
                <a:lnTo>
                  <a:pt x="25" y="144"/>
                </a:lnTo>
                <a:lnTo>
                  <a:pt x="25" y="142"/>
                </a:lnTo>
                <a:lnTo>
                  <a:pt x="25" y="141"/>
                </a:lnTo>
                <a:lnTo>
                  <a:pt x="26" y="138"/>
                </a:lnTo>
                <a:lnTo>
                  <a:pt x="26" y="137"/>
                </a:lnTo>
                <a:lnTo>
                  <a:pt x="26" y="135"/>
                </a:lnTo>
                <a:lnTo>
                  <a:pt x="26" y="132"/>
                </a:lnTo>
                <a:lnTo>
                  <a:pt x="26" y="131"/>
                </a:lnTo>
                <a:lnTo>
                  <a:pt x="26" y="130"/>
                </a:lnTo>
                <a:lnTo>
                  <a:pt x="24" y="129"/>
                </a:lnTo>
                <a:lnTo>
                  <a:pt x="23" y="129"/>
                </a:lnTo>
                <a:lnTo>
                  <a:pt x="23" y="127"/>
                </a:lnTo>
                <a:lnTo>
                  <a:pt x="22" y="126"/>
                </a:lnTo>
                <a:lnTo>
                  <a:pt x="22" y="124"/>
                </a:lnTo>
                <a:lnTo>
                  <a:pt x="22" y="122"/>
                </a:lnTo>
                <a:lnTo>
                  <a:pt x="24" y="116"/>
                </a:lnTo>
                <a:lnTo>
                  <a:pt x="24" y="115"/>
                </a:lnTo>
                <a:lnTo>
                  <a:pt x="25" y="114"/>
                </a:lnTo>
                <a:lnTo>
                  <a:pt x="27" y="112"/>
                </a:lnTo>
                <a:lnTo>
                  <a:pt x="30" y="112"/>
                </a:lnTo>
                <a:lnTo>
                  <a:pt x="30" y="111"/>
                </a:lnTo>
                <a:lnTo>
                  <a:pt x="35" y="107"/>
                </a:lnTo>
                <a:lnTo>
                  <a:pt x="37" y="106"/>
                </a:lnTo>
                <a:lnTo>
                  <a:pt x="37" y="103"/>
                </a:lnTo>
                <a:lnTo>
                  <a:pt x="38" y="96"/>
                </a:lnTo>
                <a:lnTo>
                  <a:pt x="38" y="93"/>
                </a:lnTo>
                <a:lnTo>
                  <a:pt x="40" y="88"/>
                </a:lnTo>
                <a:lnTo>
                  <a:pt x="41" y="83"/>
                </a:lnTo>
                <a:lnTo>
                  <a:pt x="44" y="71"/>
                </a:lnTo>
                <a:lnTo>
                  <a:pt x="44" y="69"/>
                </a:lnTo>
                <a:lnTo>
                  <a:pt x="44" y="68"/>
                </a:lnTo>
                <a:lnTo>
                  <a:pt x="46" y="67"/>
                </a:lnTo>
                <a:lnTo>
                  <a:pt x="52" y="65"/>
                </a:lnTo>
                <a:lnTo>
                  <a:pt x="59" y="60"/>
                </a:lnTo>
                <a:lnTo>
                  <a:pt x="61" y="58"/>
                </a:lnTo>
                <a:lnTo>
                  <a:pt x="62" y="54"/>
                </a:lnTo>
                <a:lnTo>
                  <a:pt x="64" y="48"/>
                </a:lnTo>
                <a:lnTo>
                  <a:pt x="65" y="46"/>
                </a:lnTo>
                <a:lnTo>
                  <a:pt x="67" y="43"/>
                </a:lnTo>
                <a:lnTo>
                  <a:pt x="67" y="37"/>
                </a:lnTo>
                <a:lnTo>
                  <a:pt x="68" y="33"/>
                </a:lnTo>
                <a:lnTo>
                  <a:pt x="70" y="29"/>
                </a:lnTo>
                <a:lnTo>
                  <a:pt x="70" y="28"/>
                </a:lnTo>
                <a:lnTo>
                  <a:pt x="72" y="25"/>
                </a:lnTo>
                <a:lnTo>
                  <a:pt x="78" y="23"/>
                </a:lnTo>
                <a:lnTo>
                  <a:pt x="99" y="13"/>
                </a:lnTo>
                <a:lnTo>
                  <a:pt x="100" y="13"/>
                </a:lnTo>
                <a:lnTo>
                  <a:pt x="102" y="12"/>
                </a:lnTo>
                <a:lnTo>
                  <a:pt x="103" y="12"/>
                </a:lnTo>
                <a:lnTo>
                  <a:pt x="107" y="8"/>
                </a:lnTo>
                <a:lnTo>
                  <a:pt x="110" y="6"/>
                </a:lnTo>
                <a:lnTo>
                  <a:pt x="112" y="5"/>
                </a:lnTo>
                <a:lnTo>
                  <a:pt x="113" y="3"/>
                </a:lnTo>
                <a:lnTo>
                  <a:pt x="114" y="3"/>
                </a:lnTo>
                <a:lnTo>
                  <a:pt x="117" y="3"/>
                </a:lnTo>
                <a:lnTo>
                  <a:pt x="118" y="3"/>
                </a:lnTo>
                <a:lnTo>
                  <a:pt x="121" y="5"/>
                </a:lnTo>
                <a:lnTo>
                  <a:pt x="122" y="5"/>
                </a:lnTo>
                <a:lnTo>
                  <a:pt x="124" y="5"/>
                </a:lnTo>
                <a:lnTo>
                  <a:pt x="131" y="6"/>
                </a:lnTo>
                <a:lnTo>
                  <a:pt x="133" y="6"/>
                </a:lnTo>
                <a:lnTo>
                  <a:pt x="137" y="3"/>
                </a:lnTo>
                <a:lnTo>
                  <a:pt x="139" y="3"/>
                </a:lnTo>
                <a:lnTo>
                  <a:pt x="141" y="5"/>
                </a:lnTo>
                <a:lnTo>
                  <a:pt x="144" y="7"/>
                </a:lnTo>
                <a:lnTo>
                  <a:pt x="146" y="6"/>
                </a:lnTo>
                <a:lnTo>
                  <a:pt x="147" y="6"/>
                </a:lnTo>
                <a:lnTo>
                  <a:pt x="148" y="6"/>
                </a:lnTo>
                <a:lnTo>
                  <a:pt x="151" y="6"/>
                </a:lnTo>
                <a:lnTo>
                  <a:pt x="153" y="6"/>
                </a:lnTo>
                <a:lnTo>
                  <a:pt x="156" y="7"/>
                </a:lnTo>
                <a:lnTo>
                  <a:pt x="158" y="7"/>
                </a:lnTo>
                <a:lnTo>
                  <a:pt x="160" y="6"/>
                </a:lnTo>
                <a:lnTo>
                  <a:pt x="161" y="6"/>
                </a:lnTo>
                <a:lnTo>
                  <a:pt x="162" y="6"/>
                </a:lnTo>
                <a:lnTo>
                  <a:pt x="163" y="7"/>
                </a:lnTo>
                <a:lnTo>
                  <a:pt x="163" y="8"/>
                </a:lnTo>
                <a:lnTo>
                  <a:pt x="165" y="9"/>
                </a:lnTo>
                <a:lnTo>
                  <a:pt x="166" y="8"/>
                </a:lnTo>
                <a:lnTo>
                  <a:pt x="167" y="7"/>
                </a:lnTo>
                <a:lnTo>
                  <a:pt x="168" y="6"/>
                </a:lnTo>
                <a:lnTo>
                  <a:pt x="169" y="3"/>
                </a:lnTo>
                <a:lnTo>
                  <a:pt x="169" y="2"/>
                </a:lnTo>
                <a:lnTo>
                  <a:pt x="169" y="1"/>
                </a:lnTo>
                <a:lnTo>
                  <a:pt x="171" y="0"/>
                </a:lnTo>
                <a:lnTo>
                  <a:pt x="173" y="0"/>
                </a:lnTo>
                <a:lnTo>
                  <a:pt x="175" y="0"/>
                </a:lnTo>
                <a:lnTo>
                  <a:pt x="177" y="0"/>
                </a:lnTo>
                <a:lnTo>
                  <a:pt x="181" y="1"/>
                </a:lnTo>
                <a:lnTo>
                  <a:pt x="188" y="6"/>
                </a:lnTo>
                <a:lnTo>
                  <a:pt x="189" y="7"/>
                </a:lnTo>
                <a:close/>
              </a:path>
            </a:pathLst>
          </a:custGeom>
          <a:solidFill>
            <a:srgbClr val="ACA6A2"/>
          </a:solidFill>
          <a:ln w="6350">
            <a:solidFill>
              <a:schemeClr val="bg1"/>
            </a:solidFill>
            <a:round/>
            <a:headEnd/>
            <a:tailEnd/>
          </a:ln>
        </p:spPr>
        <p:txBody>
          <a:bodyPr vert="horz" wrap="square" lIns="76105" tIns="38052" rIns="76105" bIns="38052" numCol="1" anchor="t" anchorCtr="0" compatLnSpc="1">
            <a:prstTxWarp prst="textNoShape">
              <a:avLst/>
            </a:prstTxWarp>
          </a:bodyPr>
          <a:lstStyle/>
          <a:p>
            <a:pPr defTabSz="1090244"/>
            <a:endParaRPr lang="en-US" sz="1665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9FB0766-6592-BD9E-1150-DD318FE3C8C4}"/>
              </a:ext>
            </a:extLst>
          </p:cNvPr>
          <p:cNvSpPr>
            <a:spLocks noChangeAspect="1"/>
          </p:cNvSpPr>
          <p:nvPr/>
        </p:nvSpPr>
        <p:spPr>
          <a:xfrm>
            <a:off x="4081702" y="4697795"/>
            <a:ext cx="84992" cy="84992"/>
          </a:xfrm>
          <a:prstGeom prst="ellipse">
            <a:avLst/>
          </a:prstGeom>
          <a:solidFill>
            <a:srgbClr val="013268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r>
              <a:rPr lang="en-US" sz="582" dirty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37" name="Isosceles Triangle 6">
            <a:extLst>
              <a:ext uri="{FF2B5EF4-FFF2-40B4-BE49-F238E27FC236}">
                <a16:creationId xmlns:a16="http://schemas.microsoft.com/office/drawing/2014/main" id="{EC5DFFDC-20BA-4326-67E3-251E6BED07E0}"/>
              </a:ext>
            </a:extLst>
          </p:cNvPr>
          <p:cNvSpPr/>
          <p:nvPr/>
        </p:nvSpPr>
        <p:spPr>
          <a:xfrm rot="5400000">
            <a:off x="6680878" y="880840"/>
            <a:ext cx="913253" cy="334721"/>
          </a:xfrm>
          <a:prstGeom prst="triangle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endParaRPr lang="en-US" sz="998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Rectangle: Top Corners Rounded 62">
            <a:extLst>
              <a:ext uri="{FF2B5EF4-FFF2-40B4-BE49-F238E27FC236}">
                <a16:creationId xmlns:a16="http://schemas.microsoft.com/office/drawing/2014/main" id="{12F64A30-D578-20BA-4F0E-175C4DCE3DD8}"/>
              </a:ext>
            </a:extLst>
          </p:cNvPr>
          <p:cNvSpPr/>
          <p:nvPr/>
        </p:nvSpPr>
        <p:spPr>
          <a:xfrm flipV="1">
            <a:off x="586038" y="4300"/>
            <a:ext cx="105040" cy="6398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endParaRPr lang="en-US" sz="998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Rectangle: Top Corners Rounded 61">
            <a:extLst>
              <a:ext uri="{FF2B5EF4-FFF2-40B4-BE49-F238E27FC236}">
                <a16:creationId xmlns:a16="http://schemas.microsoft.com/office/drawing/2014/main" id="{63CD2838-6EAD-0F7F-7EEE-9DF7BADDC010}"/>
              </a:ext>
            </a:extLst>
          </p:cNvPr>
          <p:cNvSpPr/>
          <p:nvPr/>
        </p:nvSpPr>
        <p:spPr>
          <a:xfrm flipV="1">
            <a:off x="913952" y="4300"/>
            <a:ext cx="676483" cy="6398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AAA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endParaRPr lang="en-US" sz="998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Rectangle: Top Corners Rounded 39">
            <a:extLst>
              <a:ext uri="{FF2B5EF4-FFF2-40B4-BE49-F238E27FC236}">
                <a16:creationId xmlns:a16="http://schemas.microsoft.com/office/drawing/2014/main" id="{4717F5D5-70B1-1969-CA23-531A283929E6}"/>
              </a:ext>
            </a:extLst>
          </p:cNvPr>
          <p:cNvSpPr/>
          <p:nvPr/>
        </p:nvSpPr>
        <p:spPr>
          <a:xfrm flipV="1">
            <a:off x="1651264" y="4300"/>
            <a:ext cx="105040" cy="6398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endParaRPr lang="en-US" sz="998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Rectangle: Top Corners Rounded 67">
            <a:extLst>
              <a:ext uri="{FF2B5EF4-FFF2-40B4-BE49-F238E27FC236}">
                <a16:creationId xmlns:a16="http://schemas.microsoft.com/office/drawing/2014/main" id="{E1367C3D-3822-DD73-C77A-AA491CB8347C}"/>
              </a:ext>
            </a:extLst>
          </p:cNvPr>
          <p:cNvSpPr/>
          <p:nvPr/>
        </p:nvSpPr>
        <p:spPr>
          <a:xfrm flipV="1">
            <a:off x="750611" y="4300"/>
            <a:ext cx="105040" cy="6398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endParaRPr lang="en-US" sz="998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9" name="Picture 4" descr="Demonstração Financeira – Triângulo Mineiro – Grupo EPR">
            <a:extLst>
              <a:ext uri="{FF2B5EF4-FFF2-40B4-BE49-F238E27FC236}">
                <a16:creationId xmlns:a16="http://schemas.microsoft.com/office/drawing/2014/main" id="{1FB8D20C-2120-0A4A-C71C-64A31F11C2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0258" y="115845"/>
            <a:ext cx="367040" cy="20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opBar">
            <a:extLst>
              <a:ext uri="{FF2B5EF4-FFF2-40B4-BE49-F238E27FC236}">
                <a16:creationId xmlns:a16="http://schemas.microsoft.com/office/drawing/2014/main" id="{BDAB1EA7-2FDA-476E-B505-C9435B8DA8F7}"/>
              </a:ext>
            </a:extLst>
          </p:cNvPr>
          <p:cNvSpPr txBox="1"/>
          <p:nvPr/>
        </p:nvSpPr>
        <p:spPr>
          <a:xfrm rot="16200000">
            <a:off x="1145002" y="-195049"/>
            <a:ext cx="35909" cy="1183514"/>
          </a:xfrm>
          <a:prstGeom prst="roundRect">
            <a:avLst>
              <a:gd name="adj" fmla="val 50000"/>
            </a:avLst>
          </a:prstGeom>
          <a:solidFill>
            <a:srgbClr val="F7941E"/>
          </a:solidFill>
        </p:spPr>
        <p:txBody>
          <a:bodyPr vert="horz" wrap="square" lIns="0" tIns="0" rIns="0" bIns="0" rtlCol="0" anchor="t">
            <a:noAutofit/>
          </a:bodyPr>
          <a:lstStyle/>
          <a:p>
            <a:pPr algn="r" defTabSz="1090244">
              <a:lnSpc>
                <a:spcPct val="110000"/>
              </a:lnSpc>
            </a:pPr>
            <a:endParaRPr lang="en-US" sz="998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TextBox 1026">
            <a:extLst>
              <a:ext uri="{FF2B5EF4-FFF2-40B4-BE49-F238E27FC236}">
                <a16:creationId xmlns:a16="http://schemas.microsoft.com/office/drawing/2014/main" id="{56A37E4F-9B3A-8EA9-0E4B-CDA54DDA9595}"/>
              </a:ext>
            </a:extLst>
          </p:cNvPr>
          <p:cNvSpPr txBox="1"/>
          <p:nvPr/>
        </p:nvSpPr>
        <p:spPr>
          <a:xfrm>
            <a:off x="7162990" y="6038797"/>
            <a:ext cx="4799357" cy="4511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1090244"/>
            <a:r>
              <a:rPr lang="en-US" sz="1166" b="1" dirty="0" err="1">
                <a:solidFill>
                  <a:srgbClr val="FFFFFF"/>
                </a:solidFill>
                <a:latin typeface="Arial"/>
              </a:rPr>
              <a:t>Foco</a:t>
            </a:r>
            <a:r>
              <a:rPr lang="en-US" sz="1166" b="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166" b="1" dirty="0" err="1">
                <a:solidFill>
                  <a:srgbClr val="FFFFFF"/>
                </a:solidFill>
                <a:latin typeface="Arial"/>
              </a:rPr>
              <a:t>em</a:t>
            </a:r>
            <a:r>
              <a:rPr lang="en-US" sz="1166" b="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166" b="1" dirty="0" err="1">
                <a:solidFill>
                  <a:srgbClr val="FFFFFF"/>
                </a:solidFill>
                <a:latin typeface="Arial"/>
              </a:rPr>
              <a:t>licitações</a:t>
            </a:r>
            <a:r>
              <a:rPr lang="en-US" sz="1166" b="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166" b="1" dirty="0" err="1">
                <a:solidFill>
                  <a:srgbClr val="FFFFFF"/>
                </a:solidFill>
                <a:latin typeface="Arial"/>
              </a:rPr>
              <a:t>federais</a:t>
            </a:r>
            <a:r>
              <a:rPr lang="en-US" sz="1166" b="1" dirty="0">
                <a:solidFill>
                  <a:srgbClr val="FFFFFF"/>
                </a:solidFill>
                <a:latin typeface="Arial"/>
              </a:rPr>
              <a:t> e </a:t>
            </a:r>
            <a:r>
              <a:rPr lang="en-US" sz="1166" b="1" dirty="0" err="1">
                <a:solidFill>
                  <a:srgbClr val="FFFFFF"/>
                </a:solidFill>
                <a:latin typeface="Arial"/>
              </a:rPr>
              <a:t>estaduais</a:t>
            </a:r>
            <a:r>
              <a:rPr lang="en-US" sz="1166" b="1" dirty="0">
                <a:solidFill>
                  <a:srgbClr val="FFFFFF"/>
                </a:solidFill>
                <a:latin typeface="Arial"/>
              </a:rPr>
              <a:t> + </a:t>
            </a:r>
            <a:r>
              <a:rPr lang="en-US" sz="1166" b="1" dirty="0" err="1">
                <a:solidFill>
                  <a:srgbClr val="FFFFFF"/>
                </a:solidFill>
                <a:latin typeface="Arial"/>
              </a:rPr>
              <a:t>oportunidades</a:t>
            </a:r>
            <a:r>
              <a:rPr lang="en-US" sz="1166" b="1" dirty="0">
                <a:solidFill>
                  <a:srgbClr val="FFFFFF"/>
                </a:solidFill>
                <a:latin typeface="Arial"/>
              </a:rPr>
              <a:t> de </a:t>
            </a:r>
            <a:r>
              <a:rPr lang="en-US" sz="1166" b="1" dirty="0" err="1">
                <a:solidFill>
                  <a:srgbClr val="FFFFFF"/>
                </a:solidFill>
                <a:latin typeface="Arial"/>
              </a:rPr>
              <a:t>aquisições</a:t>
            </a:r>
            <a:r>
              <a:rPr lang="en-US" sz="1166" b="1" dirty="0">
                <a:solidFill>
                  <a:srgbClr val="FFFFFF"/>
                </a:solidFill>
                <a:latin typeface="Arial"/>
              </a:rPr>
              <a:t> de </a:t>
            </a:r>
            <a:r>
              <a:rPr lang="en-US" sz="1166" b="1" dirty="0" err="1">
                <a:solidFill>
                  <a:srgbClr val="FFFFFF"/>
                </a:solidFill>
                <a:latin typeface="Arial"/>
              </a:rPr>
              <a:t>concessionárias</a:t>
            </a:r>
            <a:r>
              <a:rPr lang="en-US" sz="1166" b="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166" b="1" dirty="0" err="1">
                <a:solidFill>
                  <a:srgbClr val="FFFFFF"/>
                </a:solidFill>
                <a:latin typeface="Arial"/>
              </a:rPr>
              <a:t>já</a:t>
            </a:r>
            <a:r>
              <a:rPr lang="en-US" sz="1166" b="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166" b="1" dirty="0" err="1">
                <a:solidFill>
                  <a:srgbClr val="FFFFFF"/>
                </a:solidFill>
                <a:latin typeface="Arial"/>
              </a:rPr>
              <a:t>contratadas</a:t>
            </a:r>
            <a:endParaRPr lang="en-US" sz="1166" b="1" dirty="0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57" name="Agrupar 56">
            <a:extLst>
              <a:ext uri="{FF2B5EF4-FFF2-40B4-BE49-F238E27FC236}">
                <a16:creationId xmlns:a16="http://schemas.microsoft.com/office/drawing/2014/main" id="{5AB6C4E6-FF95-B559-70DF-E93D966101A2}"/>
              </a:ext>
            </a:extLst>
          </p:cNvPr>
          <p:cNvGrpSpPr/>
          <p:nvPr/>
        </p:nvGrpSpPr>
        <p:grpSpPr>
          <a:xfrm>
            <a:off x="4081705" y="5252518"/>
            <a:ext cx="1346435" cy="1315480"/>
            <a:chOff x="4756481" y="6926933"/>
            <a:chExt cx="1617749" cy="1580558"/>
          </a:xfrm>
        </p:grpSpPr>
        <p:pic>
          <p:nvPicPr>
            <p:cNvPr id="53" name="Picture 5">
              <a:extLst>
                <a:ext uri="{FF2B5EF4-FFF2-40B4-BE49-F238E27FC236}">
                  <a16:creationId xmlns:a16="http://schemas.microsoft.com/office/drawing/2014/main" id="{5DCCB3B8-73C0-BD74-B39A-306A7E1565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6481" y="6926933"/>
              <a:ext cx="1593622" cy="15805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CaixaDeTexto 53">
              <a:extLst>
                <a:ext uri="{FF2B5EF4-FFF2-40B4-BE49-F238E27FC236}">
                  <a16:creationId xmlns:a16="http://schemas.microsoft.com/office/drawing/2014/main" id="{F6D090F0-8255-57D3-35C4-DA48C81F5CA8}"/>
                </a:ext>
              </a:extLst>
            </p:cNvPr>
            <p:cNvSpPr txBox="1"/>
            <p:nvPr/>
          </p:nvSpPr>
          <p:spPr>
            <a:xfrm>
              <a:off x="5345377" y="7798985"/>
              <a:ext cx="540980" cy="217139"/>
            </a:xfrm>
            <a:prstGeom prst="rect">
              <a:avLst/>
            </a:prstGeom>
            <a:noFill/>
          </p:spPr>
          <p:txBody>
            <a:bodyPr vert="horz" wrap="none" lIns="76105" tIns="38052" rIns="76105" bIns="38052" rtlCol="0" anchor="t">
              <a:spAutoFit/>
            </a:bodyPr>
            <a:lstStyle/>
            <a:p>
              <a:pPr defTabSz="1090244">
                <a:lnSpc>
                  <a:spcPct val="110000"/>
                </a:lnSpc>
              </a:pPr>
              <a:r>
                <a:rPr lang="pt-BR" sz="665" dirty="0">
                  <a:solidFill>
                    <a:srgbClr val="000000"/>
                  </a:solidFill>
                  <a:latin typeface="Arial"/>
                </a:rPr>
                <a:t>Curitiba</a:t>
              </a:r>
            </a:p>
          </p:txBody>
        </p:sp>
        <p:sp>
          <p:nvSpPr>
            <p:cNvPr id="56" name="CaixaDeTexto 55">
              <a:extLst>
                <a:ext uri="{FF2B5EF4-FFF2-40B4-BE49-F238E27FC236}">
                  <a16:creationId xmlns:a16="http://schemas.microsoft.com/office/drawing/2014/main" id="{1B4464FF-BB64-2FD8-D528-9C557C742588}"/>
                </a:ext>
              </a:extLst>
            </p:cNvPr>
            <p:cNvSpPr txBox="1"/>
            <p:nvPr/>
          </p:nvSpPr>
          <p:spPr>
            <a:xfrm>
              <a:off x="5683019" y="7890856"/>
              <a:ext cx="691211" cy="217139"/>
            </a:xfrm>
            <a:prstGeom prst="rect">
              <a:avLst/>
            </a:prstGeom>
            <a:noFill/>
          </p:spPr>
          <p:txBody>
            <a:bodyPr vert="horz" wrap="none" lIns="76105" tIns="38052" rIns="76105" bIns="38052" rtlCol="0" anchor="t">
              <a:spAutoFit/>
            </a:bodyPr>
            <a:lstStyle/>
            <a:p>
              <a:pPr defTabSz="1090244">
                <a:lnSpc>
                  <a:spcPct val="110000"/>
                </a:lnSpc>
              </a:pPr>
              <a:r>
                <a:rPr lang="pt-BR" sz="665" dirty="0">
                  <a:solidFill>
                    <a:srgbClr val="000000"/>
                  </a:solidFill>
                  <a:latin typeface="Arial"/>
                </a:rPr>
                <a:t>Paranaguá</a:t>
              </a:r>
            </a:p>
          </p:txBody>
        </p:sp>
      </p:grpSp>
      <p:cxnSp>
        <p:nvCxnSpPr>
          <p:cNvPr id="58" name="Straight Connector 11">
            <a:extLst>
              <a:ext uri="{FF2B5EF4-FFF2-40B4-BE49-F238E27FC236}">
                <a16:creationId xmlns:a16="http://schemas.microsoft.com/office/drawing/2014/main" id="{2B690766-A9CD-D2AD-457A-67CAB7FB9B67}"/>
              </a:ext>
            </a:extLst>
          </p:cNvPr>
          <p:cNvCxnSpPr>
            <a:cxnSpLocks/>
          </p:cNvCxnSpPr>
          <p:nvPr/>
        </p:nvCxnSpPr>
        <p:spPr bwMode="auto">
          <a:xfrm>
            <a:off x="4133639" y="4770707"/>
            <a:ext cx="374565" cy="529542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rgbClr val="013268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1" name="Oval 1091">
            <a:extLst>
              <a:ext uri="{FF2B5EF4-FFF2-40B4-BE49-F238E27FC236}">
                <a16:creationId xmlns:a16="http://schemas.microsoft.com/office/drawing/2014/main" id="{C5B9F5AC-30C6-A3EF-9883-0A8F56E21F5F}"/>
              </a:ext>
            </a:extLst>
          </p:cNvPr>
          <p:cNvSpPr/>
          <p:nvPr/>
        </p:nvSpPr>
        <p:spPr>
          <a:xfrm>
            <a:off x="1343769" y="5018217"/>
            <a:ext cx="472396" cy="472396"/>
          </a:xfrm>
          <a:prstGeom prst="ellipse">
            <a:avLst/>
          </a:prstGeom>
          <a:noFill/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r>
              <a:rPr lang="en-US" sz="1331" b="1" dirty="0">
                <a:solidFill>
                  <a:srgbClr val="224192"/>
                </a:solidFill>
                <a:latin typeface="Arial"/>
              </a:rPr>
              <a:t>6</a:t>
            </a:r>
            <a:br>
              <a:rPr lang="en-US" sz="1665" b="1" dirty="0">
                <a:solidFill>
                  <a:srgbClr val="224192"/>
                </a:solidFill>
                <a:latin typeface="Arial"/>
              </a:rPr>
            </a:br>
            <a:r>
              <a:rPr lang="en-US" sz="582" dirty="0">
                <a:solidFill>
                  <a:srgbClr val="224192"/>
                </a:solidFill>
                <a:latin typeface="Arial"/>
              </a:rPr>
              <a:t>PEDÁGIOS</a:t>
            </a:r>
            <a:endParaRPr lang="en-US" sz="749" dirty="0">
              <a:solidFill>
                <a:srgbClr val="224192"/>
              </a:solidFill>
              <a:latin typeface="Arial"/>
            </a:endParaRPr>
          </a:p>
        </p:txBody>
      </p:sp>
      <p:sp>
        <p:nvSpPr>
          <p:cNvPr id="62" name="Oval 1092">
            <a:extLst>
              <a:ext uri="{FF2B5EF4-FFF2-40B4-BE49-F238E27FC236}">
                <a16:creationId xmlns:a16="http://schemas.microsoft.com/office/drawing/2014/main" id="{C145D653-63EB-596D-1B0A-BDDD0C8F95A0}"/>
              </a:ext>
            </a:extLst>
          </p:cNvPr>
          <p:cNvSpPr/>
          <p:nvPr/>
        </p:nvSpPr>
        <p:spPr>
          <a:xfrm>
            <a:off x="1343769" y="4620634"/>
            <a:ext cx="472396" cy="472396"/>
          </a:xfrm>
          <a:prstGeom prst="ellipse">
            <a:avLst/>
          </a:prstGeom>
          <a:noFill/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r>
              <a:rPr lang="en-US" sz="1331" b="1" dirty="0">
                <a:solidFill>
                  <a:srgbClr val="224192"/>
                </a:solidFill>
                <a:latin typeface="Arial"/>
              </a:rPr>
              <a:t>22</a:t>
            </a:r>
            <a:endParaRPr lang="en-US" sz="1166" b="1" dirty="0">
              <a:solidFill>
                <a:srgbClr val="224192"/>
              </a:solidFill>
              <a:latin typeface="Arial"/>
            </a:endParaRPr>
          </a:p>
          <a:p>
            <a:pPr algn="ctr" defTabSz="1090244">
              <a:lnSpc>
                <a:spcPct val="110000"/>
              </a:lnSpc>
            </a:pPr>
            <a:r>
              <a:rPr lang="en-US" sz="582" dirty="0">
                <a:solidFill>
                  <a:srgbClr val="224192"/>
                </a:solidFill>
                <a:latin typeface="Arial"/>
              </a:rPr>
              <a:t>CIDADES</a:t>
            </a:r>
            <a:endParaRPr lang="en-US" sz="749" dirty="0">
              <a:solidFill>
                <a:srgbClr val="224192"/>
              </a:solidFill>
              <a:latin typeface="Arial"/>
            </a:endParaRPr>
          </a:p>
        </p:txBody>
      </p:sp>
      <p:sp>
        <p:nvSpPr>
          <p:cNvPr id="63" name="Oval 1093">
            <a:extLst>
              <a:ext uri="{FF2B5EF4-FFF2-40B4-BE49-F238E27FC236}">
                <a16:creationId xmlns:a16="http://schemas.microsoft.com/office/drawing/2014/main" id="{02EC3CE6-3289-D07C-AD5C-15A2101AB383}"/>
              </a:ext>
            </a:extLst>
          </p:cNvPr>
          <p:cNvSpPr/>
          <p:nvPr/>
        </p:nvSpPr>
        <p:spPr>
          <a:xfrm>
            <a:off x="1343769" y="4223049"/>
            <a:ext cx="472396" cy="472396"/>
          </a:xfrm>
          <a:prstGeom prst="ellipse">
            <a:avLst/>
          </a:prstGeom>
          <a:noFill/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r>
              <a:rPr lang="en-US" sz="1331" b="1" dirty="0">
                <a:solidFill>
                  <a:srgbClr val="224192"/>
                </a:solidFill>
                <a:latin typeface="Arial"/>
              </a:rPr>
              <a:t>30</a:t>
            </a:r>
            <a:endParaRPr lang="en-US" sz="1665" b="1" dirty="0">
              <a:solidFill>
                <a:srgbClr val="224192"/>
              </a:solidFill>
              <a:latin typeface="Arial"/>
            </a:endParaRPr>
          </a:p>
          <a:p>
            <a:pPr algn="ctr" defTabSz="1090244">
              <a:lnSpc>
                <a:spcPct val="110000"/>
              </a:lnSpc>
            </a:pPr>
            <a:r>
              <a:rPr lang="en-US" sz="582" dirty="0">
                <a:solidFill>
                  <a:srgbClr val="224192"/>
                </a:solidFill>
                <a:latin typeface="Arial"/>
              </a:rPr>
              <a:t>ANOS</a:t>
            </a:r>
            <a:endParaRPr lang="en-US" sz="749" dirty="0">
              <a:solidFill>
                <a:srgbClr val="224192"/>
              </a:solidFill>
              <a:latin typeface="Arial"/>
            </a:endParaRPr>
          </a:p>
        </p:txBody>
      </p:sp>
      <p:sp>
        <p:nvSpPr>
          <p:cNvPr id="1026" name="Oval 1091">
            <a:extLst>
              <a:ext uri="{FF2B5EF4-FFF2-40B4-BE49-F238E27FC236}">
                <a16:creationId xmlns:a16="http://schemas.microsoft.com/office/drawing/2014/main" id="{E435857F-2F72-788A-3A51-AB74EEDB0A90}"/>
              </a:ext>
            </a:extLst>
          </p:cNvPr>
          <p:cNvSpPr/>
          <p:nvPr/>
        </p:nvSpPr>
        <p:spPr>
          <a:xfrm>
            <a:off x="6350276" y="4743412"/>
            <a:ext cx="472396" cy="472396"/>
          </a:xfrm>
          <a:prstGeom prst="ellipse">
            <a:avLst/>
          </a:prstGeom>
          <a:noFill/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r>
              <a:rPr lang="en-US" sz="1331" b="1" dirty="0">
                <a:solidFill>
                  <a:srgbClr val="224192"/>
                </a:solidFill>
                <a:latin typeface="Arial"/>
              </a:rPr>
              <a:t>8</a:t>
            </a:r>
            <a:br>
              <a:rPr lang="en-US" sz="1665" b="1" dirty="0">
                <a:solidFill>
                  <a:srgbClr val="224192"/>
                </a:solidFill>
                <a:latin typeface="Arial"/>
              </a:rPr>
            </a:br>
            <a:r>
              <a:rPr lang="en-US" sz="582" dirty="0">
                <a:solidFill>
                  <a:srgbClr val="224192"/>
                </a:solidFill>
                <a:latin typeface="Arial"/>
              </a:rPr>
              <a:t>PEDÁGIOS</a:t>
            </a:r>
            <a:endParaRPr lang="en-US" sz="749" dirty="0">
              <a:solidFill>
                <a:srgbClr val="224192"/>
              </a:solidFill>
              <a:latin typeface="Arial"/>
            </a:endParaRPr>
          </a:p>
        </p:txBody>
      </p:sp>
      <p:sp>
        <p:nvSpPr>
          <p:cNvPr id="1030" name="Oval 1092">
            <a:extLst>
              <a:ext uri="{FF2B5EF4-FFF2-40B4-BE49-F238E27FC236}">
                <a16:creationId xmlns:a16="http://schemas.microsoft.com/office/drawing/2014/main" id="{771D6C82-6944-1AFE-6852-B5DBE547FDDD}"/>
              </a:ext>
            </a:extLst>
          </p:cNvPr>
          <p:cNvSpPr/>
          <p:nvPr/>
        </p:nvSpPr>
        <p:spPr>
          <a:xfrm>
            <a:off x="6350276" y="4345829"/>
            <a:ext cx="472396" cy="472396"/>
          </a:xfrm>
          <a:prstGeom prst="ellipse">
            <a:avLst/>
          </a:prstGeom>
          <a:noFill/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r>
              <a:rPr lang="en-US" sz="1331" b="1" dirty="0">
                <a:solidFill>
                  <a:srgbClr val="224192"/>
                </a:solidFill>
                <a:latin typeface="Arial"/>
              </a:rPr>
              <a:t>22</a:t>
            </a:r>
            <a:endParaRPr lang="en-US" sz="1166" b="1" dirty="0">
              <a:solidFill>
                <a:srgbClr val="224192"/>
              </a:solidFill>
              <a:latin typeface="Arial"/>
            </a:endParaRPr>
          </a:p>
          <a:p>
            <a:pPr algn="ctr" defTabSz="1090244">
              <a:lnSpc>
                <a:spcPct val="110000"/>
              </a:lnSpc>
            </a:pPr>
            <a:r>
              <a:rPr lang="en-US" sz="582" dirty="0">
                <a:solidFill>
                  <a:srgbClr val="224192"/>
                </a:solidFill>
                <a:latin typeface="Arial"/>
              </a:rPr>
              <a:t>CIDADES</a:t>
            </a:r>
            <a:endParaRPr lang="en-US" sz="749" dirty="0">
              <a:solidFill>
                <a:srgbClr val="224192"/>
              </a:solidFill>
              <a:latin typeface="Arial"/>
            </a:endParaRPr>
          </a:p>
        </p:txBody>
      </p:sp>
      <p:sp>
        <p:nvSpPr>
          <p:cNvPr id="1033" name="Oval 1093">
            <a:extLst>
              <a:ext uri="{FF2B5EF4-FFF2-40B4-BE49-F238E27FC236}">
                <a16:creationId xmlns:a16="http://schemas.microsoft.com/office/drawing/2014/main" id="{6AB0A7A2-2AC8-5B57-C567-06DDDAE06845}"/>
              </a:ext>
            </a:extLst>
          </p:cNvPr>
          <p:cNvSpPr/>
          <p:nvPr/>
        </p:nvSpPr>
        <p:spPr>
          <a:xfrm>
            <a:off x="6350276" y="3948245"/>
            <a:ext cx="472396" cy="472396"/>
          </a:xfrm>
          <a:prstGeom prst="ellipse">
            <a:avLst/>
          </a:prstGeom>
          <a:noFill/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r>
              <a:rPr lang="en-US" sz="1331" b="1" dirty="0">
                <a:solidFill>
                  <a:srgbClr val="224192"/>
                </a:solidFill>
                <a:latin typeface="Arial"/>
              </a:rPr>
              <a:t>30</a:t>
            </a:r>
            <a:endParaRPr lang="en-US" sz="1665" b="1" dirty="0">
              <a:solidFill>
                <a:srgbClr val="224192"/>
              </a:solidFill>
              <a:latin typeface="Arial"/>
            </a:endParaRPr>
          </a:p>
          <a:p>
            <a:pPr algn="ctr" defTabSz="1090244">
              <a:lnSpc>
                <a:spcPct val="110000"/>
              </a:lnSpc>
            </a:pPr>
            <a:r>
              <a:rPr lang="en-US" sz="582" dirty="0">
                <a:solidFill>
                  <a:srgbClr val="224192"/>
                </a:solidFill>
                <a:latin typeface="Arial"/>
              </a:rPr>
              <a:t>ANOS</a:t>
            </a:r>
            <a:endParaRPr lang="en-US" sz="749" dirty="0">
              <a:solidFill>
                <a:srgbClr val="224192"/>
              </a:solidFill>
              <a:latin typeface="Arial"/>
            </a:endParaRPr>
          </a:p>
        </p:txBody>
      </p:sp>
      <p:sp>
        <p:nvSpPr>
          <p:cNvPr id="1038" name="Oval 1091">
            <a:extLst>
              <a:ext uri="{FF2B5EF4-FFF2-40B4-BE49-F238E27FC236}">
                <a16:creationId xmlns:a16="http://schemas.microsoft.com/office/drawing/2014/main" id="{C21C9807-7CE0-F4A9-D24E-E0127C1AA0C5}"/>
              </a:ext>
            </a:extLst>
          </p:cNvPr>
          <p:cNvSpPr/>
          <p:nvPr/>
        </p:nvSpPr>
        <p:spPr>
          <a:xfrm>
            <a:off x="5364751" y="6209874"/>
            <a:ext cx="472396" cy="472396"/>
          </a:xfrm>
          <a:prstGeom prst="ellipse">
            <a:avLst/>
          </a:prstGeom>
          <a:noFill/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r>
              <a:rPr lang="en-US" sz="1331" b="1" dirty="0">
                <a:solidFill>
                  <a:srgbClr val="224192"/>
                </a:solidFill>
                <a:latin typeface="Arial"/>
              </a:rPr>
              <a:t>7</a:t>
            </a:r>
            <a:br>
              <a:rPr lang="en-US" sz="1665" b="1" dirty="0">
                <a:solidFill>
                  <a:srgbClr val="224192"/>
                </a:solidFill>
                <a:latin typeface="Arial"/>
              </a:rPr>
            </a:br>
            <a:r>
              <a:rPr lang="en-US" sz="582" dirty="0">
                <a:solidFill>
                  <a:srgbClr val="224192"/>
                </a:solidFill>
                <a:latin typeface="Arial"/>
              </a:rPr>
              <a:t>PEDÁGIOS</a:t>
            </a:r>
            <a:endParaRPr lang="en-US" sz="749" dirty="0">
              <a:solidFill>
                <a:srgbClr val="224192"/>
              </a:solidFill>
              <a:latin typeface="Arial"/>
            </a:endParaRPr>
          </a:p>
        </p:txBody>
      </p:sp>
      <p:sp>
        <p:nvSpPr>
          <p:cNvPr id="1039" name="Oval 1092">
            <a:extLst>
              <a:ext uri="{FF2B5EF4-FFF2-40B4-BE49-F238E27FC236}">
                <a16:creationId xmlns:a16="http://schemas.microsoft.com/office/drawing/2014/main" id="{E65D9472-3C9E-ECD0-533D-1438A9ECE25B}"/>
              </a:ext>
            </a:extLst>
          </p:cNvPr>
          <p:cNvSpPr/>
          <p:nvPr/>
        </p:nvSpPr>
        <p:spPr>
          <a:xfrm>
            <a:off x="5364751" y="5812291"/>
            <a:ext cx="472396" cy="472396"/>
          </a:xfrm>
          <a:prstGeom prst="ellipse">
            <a:avLst/>
          </a:prstGeom>
          <a:noFill/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r>
              <a:rPr lang="en-US" sz="1331" b="1" dirty="0">
                <a:solidFill>
                  <a:srgbClr val="224192"/>
                </a:solidFill>
                <a:latin typeface="Arial"/>
              </a:rPr>
              <a:t>27</a:t>
            </a:r>
            <a:endParaRPr lang="en-US" sz="1166" b="1" dirty="0">
              <a:solidFill>
                <a:srgbClr val="224192"/>
              </a:solidFill>
              <a:latin typeface="Arial"/>
            </a:endParaRPr>
          </a:p>
          <a:p>
            <a:pPr algn="ctr" defTabSz="1090244">
              <a:lnSpc>
                <a:spcPct val="110000"/>
              </a:lnSpc>
            </a:pPr>
            <a:r>
              <a:rPr lang="en-US" sz="582" dirty="0">
                <a:solidFill>
                  <a:srgbClr val="224192"/>
                </a:solidFill>
                <a:latin typeface="Arial"/>
              </a:rPr>
              <a:t>CIDADES</a:t>
            </a:r>
            <a:endParaRPr lang="en-US" sz="749" dirty="0">
              <a:solidFill>
                <a:srgbClr val="224192"/>
              </a:solidFill>
              <a:latin typeface="Arial"/>
            </a:endParaRPr>
          </a:p>
        </p:txBody>
      </p:sp>
      <p:sp>
        <p:nvSpPr>
          <p:cNvPr id="1040" name="Oval 1093">
            <a:extLst>
              <a:ext uri="{FF2B5EF4-FFF2-40B4-BE49-F238E27FC236}">
                <a16:creationId xmlns:a16="http://schemas.microsoft.com/office/drawing/2014/main" id="{20C0CE94-723D-7E55-D824-407970365BF9}"/>
              </a:ext>
            </a:extLst>
          </p:cNvPr>
          <p:cNvSpPr/>
          <p:nvPr/>
        </p:nvSpPr>
        <p:spPr>
          <a:xfrm>
            <a:off x="5364751" y="5414706"/>
            <a:ext cx="472396" cy="472396"/>
          </a:xfrm>
          <a:prstGeom prst="ellipse">
            <a:avLst/>
          </a:prstGeom>
          <a:noFill/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105" tIns="38052" rIns="76105" bIns="38052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 defTabSz="1090244">
              <a:lnSpc>
                <a:spcPct val="110000"/>
              </a:lnSpc>
            </a:pPr>
            <a:r>
              <a:rPr lang="en-US" sz="1331" b="1" dirty="0">
                <a:solidFill>
                  <a:srgbClr val="224192"/>
                </a:solidFill>
                <a:latin typeface="Arial"/>
              </a:rPr>
              <a:t>30</a:t>
            </a:r>
            <a:endParaRPr lang="en-US" sz="1665" b="1" dirty="0">
              <a:solidFill>
                <a:srgbClr val="224192"/>
              </a:solidFill>
              <a:latin typeface="Arial"/>
            </a:endParaRPr>
          </a:p>
          <a:p>
            <a:pPr algn="ctr" defTabSz="1090244">
              <a:lnSpc>
                <a:spcPct val="110000"/>
              </a:lnSpc>
            </a:pPr>
            <a:r>
              <a:rPr lang="en-US" sz="582" dirty="0">
                <a:solidFill>
                  <a:srgbClr val="224192"/>
                </a:solidFill>
                <a:latin typeface="Arial"/>
              </a:rPr>
              <a:t>ANOS</a:t>
            </a:r>
            <a:endParaRPr lang="en-US" sz="749" dirty="0">
              <a:solidFill>
                <a:srgbClr val="224192"/>
              </a:solidFill>
              <a:latin typeface="Arial"/>
            </a:endParaRPr>
          </a:p>
        </p:txBody>
      </p:sp>
      <p:cxnSp>
        <p:nvCxnSpPr>
          <p:cNvPr id="9" name="Straight Connector 33">
            <a:extLst>
              <a:ext uri="{FF2B5EF4-FFF2-40B4-BE49-F238E27FC236}">
                <a16:creationId xmlns:a16="http://schemas.microsoft.com/office/drawing/2014/main" id="{5B983ABA-4556-2AEE-CB30-58BAA60BDA4C}"/>
              </a:ext>
            </a:extLst>
          </p:cNvPr>
          <p:cNvCxnSpPr/>
          <p:nvPr/>
        </p:nvCxnSpPr>
        <p:spPr>
          <a:xfrm>
            <a:off x="520709" y="1748314"/>
            <a:ext cx="5992476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070">
            <a:extLst>
              <a:ext uri="{FF2B5EF4-FFF2-40B4-BE49-F238E27FC236}">
                <a16:creationId xmlns:a16="http://schemas.microsoft.com/office/drawing/2014/main" id="{DCB71721-F60F-C0BF-28FA-6BE3E5857F66}"/>
              </a:ext>
            </a:extLst>
          </p:cNvPr>
          <p:cNvSpPr txBox="1"/>
          <p:nvPr/>
        </p:nvSpPr>
        <p:spPr>
          <a:xfrm>
            <a:off x="7532883" y="3558553"/>
            <a:ext cx="578685" cy="2048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spAutoFit/>
          </a:bodyPr>
          <a:lstStyle/>
          <a:p>
            <a:pPr algn="ctr" defTabSz="1090244"/>
            <a:r>
              <a:rPr lang="en-US" sz="1331" b="1" dirty="0">
                <a:solidFill>
                  <a:srgbClr val="224192"/>
                </a:solidFill>
                <a:latin typeface="Arial"/>
              </a:rPr>
              <a:t>627 km</a:t>
            </a:r>
          </a:p>
        </p:txBody>
      </p:sp>
      <p:sp>
        <p:nvSpPr>
          <p:cNvPr id="16" name="TextBox 1072">
            <a:extLst>
              <a:ext uri="{FF2B5EF4-FFF2-40B4-BE49-F238E27FC236}">
                <a16:creationId xmlns:a16="http://schemas.microsoft.com/office/drawing/2014/main" id="{FAF3996F-0B85-8726-F556-886C2655A153}"/>
              </a:ext>
            </a:extLst>
          </p:cNvPr>
          <p:cNvSpPr txBox="1"/>
          <p:nvPr/>
        </p:nvSpPr>
        <p:spPr>
          <a:xfrm>
            <a:off x="8737738" y="3558553"/>
            <a:ext cx="578685" cy="2048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spAutoFit/>
          </a:bodyPr>
          <a:lstStyle/>
          <a:p>
            <a:pPr algn="ctr" defTabSz="1090244"/>
            <a:r>
              <a:rPr lang="en-US" sz="1331" b="1" dirty="0">
                <a:solidFill>
                  <a:srgbClr val="224192"/>
                </a:solidFill>
                <a:latin typeface="Arial"/>
              </a:rPr>
              <a:t>454 km</a:t>
            </a: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B4A25835-CE46-E205-5814-63099651C7F0}"/>
              </a:ext>
            </a:extLst>
          </p:cNvPr>
          <p:cNvSpPr txBox="1"/>
          <p:nvPr/>
        </p:nvSpPr>
        <p:spPr>
          <a:xfrm>
            <a:off x="9873889" y="3558553"/>
            <a:ext cx="578685" cy="2048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spAutoFit/>
          </a:bodyPr>
          <a:lstStyle/>
          <a:p>
            <a:pPr algn="ctr" defTabSz="1090244"/>
            <a:r>
              <a:rPr lang="en-US" sz="1331" b="1" dirty="0">
                <a:solidFill>
                  <a:srgbClr val="224192"/>
                </a:solidFill>
                <a:latin typeface="Arial"/>
              </a:rPr>
              <a:t>433 km</a:t>
            </a:r>
          </a:p>
        </p:txBody>
      </p:sp>
      <p:cxnSp>
        <p:nvCxnSpPr>
          <p:cNvPr id="19" name="Straight Connector 30">
            <a:extLst>
              <a:ext uri="{FF2B5EF4-FFF2-40B4-BE49-F238E27FC236}">
                <a16:creationId xmlns:a16="http://schemas.microsoft.com/office/drawing/2014/main" id="{876197AE-76A0-2C0E-786B-805E3BC620EF}"/>
              </a:ext>
            </a:extLst>
          </p:cNvPr>
          <p:cNvCxnSpPr>
            <a:cxnSpLocks/>
          </p:cNvCxnSpPr>
          <p:nvPr/>
        </p:nvCxnSpPr>
        <p:spPr>
          <a:xfrm>
            <a:off x="7405301" y="4169119"/>
            <a:ext cx="4363983" cy="0"/>
          </a:xfrm>
          <a:prstGeom prst="line">
            <a:avLst/>
          </a:prstGeom>
          <a:ln w="9525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1026">
            <a:extLst>
              <a:ext uri="{FF2B5EF4-FFF2-40B4-BE49-F238E27FC236}">
                <a16:creationId xmlns:a16="http://schemas.microsoft.com/office/drawing/2014/main" id="{EF94516E-D960-4DD9-E890-3724B149277D}"/>
              </a:ext>
            </a:extLst>
          </p:cNvPr>
          <p:cNvSpPr txBox="1"/>
          <p:nvPr/>
        </p:nvSpPr>
        <p:spPr>
          <a:xfrm>
            <a:off x="8442293" y="3994843"/>
            <a:ext cx="2225048" cy="348557"/>
          </a:xfrm>
          <a:prstGeom prst="rect">
            <a:avLst/>
          </a:prstGeom>
          <a:solidFill>
            <a:srgbClr val="012E5F"/>
          </a:solidFill>
        </p:spPr>
        <p:txBody>
          <a:bodyPr wrap="square" anchor="ctr">
            <a:spAutoFit/>
          </a:bodyPr>
          <a:lstStyle/>
          <a:p>
            <a:pPr algn="ctr" defTabSz="1090244"/>
            <a:r>
              <a:rPr lang="en-US" sz="916" dirty="0">
                <a:solidFill>
                  <a:srgbClr val="FFFFFF"/>
                </a:solidFill>
                <a:latin typeface="Arial"/>
              </a:rPr>
              <a:t>CAPEX Total: </a:t>
            </a:r>
            <a:r>
              <a:rPr lang="en-US" sz="1665" b="1" dirty="0">
                <a:solidFill>
                  <a:srgbClr val="FFFFFF"/>
                </a:solidFill>
                <a:latin typeface="Arial"/>
              </a:rPr>
              <a:t>R$21.1</a:t>
            </a:r>
            <a:r>
              <a:rPr lang="en-US" sz="916" b="1" dirty="0">
                <a:solidFill>
                  <a:srgbClr val="FFFFFF"/>
                </a:solidFill>
                <a:latin typeface="Arial"/>
              </a:rPr>
              <a:t>bn</a:t>
            </a:r>
            <a:endParaRPr lang="en-US" sz="1665" b="1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30" name="Straight Connector 1027">
            <a:extLst>
              <a:ext uri="{FF2B5EF4-FFF2-40B4-BE49-F238E27FC236}">
                <a16:creationId xmlns:a16="http://schemas.microsoft.com/office/drawing/2014/main" id="{168E235E-1F52-74FC-3EDA-6EF8DC3C309D}"/>
              </a:ext>
            </a:extLst>
          </p:cNvPr>
          <p:cNvCxnSpPr>
            <a:cxnSpLocks/>
          </p:cNvCxnSpPr>
          <p:nvPr/>
        </p:nvCxnSpPr>
        <p:spPr>
          <a:xfrm>
            <a:off x="7405301" y="3383873"/>
            <a:ext cx="4363983" cy="0"/>
          </a:xfrm>
          <a:prstGeom prst="line">
            <a:avLst/>
          </a:prstGeom>
          <a:ln w="9525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1028">
            <a:extLst>
              <a:ext uri="{FF2B5EF4-FFF2-40B4-BE49-F238E27FC236}">
                <a16:creationId xmlns:a16="http://schemas.microsoft.com/office/drawing/2014/main" id="{379B4C0D-ADFD-A289-04C2-6CC19FDA23DE}"/>
              </a:ext>
            </a:extLst>
          </p:cNvPr>
          <p:cNvSpPr txBox="1"/>
          <p:nvPr/>
        </p:nvSpPr>
        <p:spPr>
          <a:xfrm>
            <a:off x="8442291" y="3209597"/>
            <a:ext cx="2225049" cy="348557"/>
          </a:xfrm>
          <a:prstGeom prst="rect">
            <a:avLst/>
          </a:prstGeom>
          <a:solidFill>
            <a:srgbClr val="012E5F"/>
          </a:solidFill>
        </p:spPr>
        <p:txBody>
          <a:bodyPr wrap="square" anchor="ctr">
            <a:spAutoFit/>
          </a:bodyPr>
          <a:lstStyle/>
          <a:p>
            <a:pPr algn="ctr" defTabSz="1090244"/>
            <a:r>
              <a:rPr lang="en-US" sz="916" dirty="0">
                <a:solidFill>
                  <a:srgbClr val="FFFFFF"/>
                </a:solidFill>
                <a:latin typeface="Arial"/>
              </a:rPr>
              <a:t>Extensão Total: </a:t>
            </a:r>
            <a:r>
              <a:rPr lang="en-US" sz="1665" b="1" dirty="0">
                <a:solidFill>
                  <a:srgbClr val="FFFFFF"/>
                </a:solidFill>
                <a:latin typeface="Arial"/>
              </a:rPr>
              <a:t>2.119 km</a:t>
            </a:r>
          </a:p>
        </p:txBody>
      </p:sp>
      <p:sp>
        <p:nvSpPr>
          <p:cNvPr id="33" name="TextBox 43">
            <a:extLst>
              <a:ext uri="{FF2B5EF4-FFF2-40B4-BE49-F238E27FC236}">
                <a16:creationId xmlns:a16="http://schemas.microsoft.com/office/drawing/2014/main" id="{1D0A47CD-148A-0831-813F-9E6AE7FAF372}"/>
              </a:ext>
            </a:extLst>
          </p:cNvPr>
          <p:cNvSpPr txBox="1"/>
          <p:nvPr/>
        </p:nvSpPr>
        <p:spPr>
          <a:xfrm>
            <a:off x="11015905" y="3558553"/>
            <a:ext cx="578685" cy="2048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spAutoFit/>
          </a:bodyPr>
          <a:lstStyle/>
          <a:p>
            <a:pPr algn="ctr" defTabSz="1090244"/>
            <a:r>
              <a:rPr lang="en-US" sz="1331" b="1" dirty="0">
                <a:solidFill>
                  <a:srgbClr val="224192"/>
                </a:solidFill>
                <a:latin typeface="Arial"/>
              </a:rPr>
              <a:t>605 km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91BB7E-0BCB-1C0A-F468-CE2AADF5B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70" y="599093"/>
            <a:ext cx="8575268" cy="1107996"/>
          </a:xfrm>
        </p:spPr>
        <p:txBody>
          <a:bodyPr/>
          <a:lstStyle/>
          <a:p>
            <a:r>
              <a:rPr lang="pt-BR" sz="2400" i="1" u="sng" dirty="0"/>
              <a:t>EPR – </a:t>
            </a:r>
            <a:r>
              <a:rPr lang="pt-BR" sz="2400" i="1" u="sng" dirty="0" err="1"/>
              <a:t>Equipav</a:t>
            </a:r>
            <a:r>
              <a:rPr lang="pt-BR" sz="2400" i="1" u="sng" dirty="0"/>
              <a:t> </a:t>
            </a:r>
            <a:r>
              <a:rPr lang="pt-BR" sz="2400" i="1" u="sng" dirty="0" err="1"/>
              <a:t>Perfin</a:t>
            </a:r>
            <a:r>
              <a:rPr lang="pt-BR" sz="2400" i="1" u="sng" dirty="0"/>
              <a:t> Rodovias</a:t>
            </a:r>
            <a:br>
              <a:rPr lang="pt-BR" sz="2400" i="1" dirty="0"/>
            </a:br>
            <a:r>
              <a:rPr lang="pt-BR" sz="2400" i="1" dirty="0"/>
              <a:t>já está entre os 5 maiores grupos </a:t>
            </a:r>
            <a:r>
              <a:rPr lang="pt-BR" sz="2400" dirty="0"/>
              <a:t>de </a:t>
            </a:r>
            <a:br>
              <a:rPr lang="pt-BR" sz="2400" dirty="0"/>
            </a:br>
            <a:r>
              <a:rPr lang="pt-BR" sz="2400" dirty="0"/>
              <a:t>rodovias  concedidas no Brasil</a:t>
            </a:r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1311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40772-8694-4B76-BD54-997437798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 descr="Uma imagem com ar livre, céu, nuvem, percurso&#10;&#10;Descrição gerada automaticamente">
            <a:extLst>
              <a:ext uri="{FF2B5EF4-FFF2-40B4-BE49-F238E27FC236}">
                <a16:creationId xmlns:a16="http://schemas.microsoft.com/office/drawing/2014/main" id="{85870F3D-1529-F6CC-E97D-C5C99CC47B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6394" b="-186"/>
          <a:stretch/>
        </p:blipFill>
        <p:spPr>
          <a:xfrm>
            <a:off x="5029200" y="212"/>
            <a:ext cx="7543806" cy="6870303"/>
          </a:xfrm>
          <a:prstGeom prst="rect">
            <a:avLst/>
          </a:prstGeom>
        </p:spPr>
      </p:pic>
      <p:grpSp>
        <p:nvGrpSpPr>
          <p:cNvPr id="2" name="object 2">
            <a:extLst>
              <a:ext uri="{FF2B5EF4-FFF2-40B4-BE49-F238E27FC236}">
                <a16:creationId xmlns:a16="http://schemas.microsoft.com/office/drawing/2014/main" id="{97D4C148-FF9C-E054-1569-C32C80A9B52D}"/>
              </a:ext>
            </a:extLst>
          </p:cNvPr>
          <p:cNvGrpSpPr/>
          <p:nvPr/>
        </p:nvGrpSpPr>
        <p:grpSpPr>
          <a:xfrm>
            <a:off x="0" y="0"/>
            <a:ext cx="11945110" cy="6858000"/>
            <a:chOff x="0" y="0"/>
            <a:chExt cx="11945110" cy="6858000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08D350BB-B961-5B32-5017-0440B7FE2848}"/>
                </a:ext>
              </a:extLst>
            </p:cNvPr>
            <p:cNvSpPr/>
            <p:nvPr/>
          </p:nvSpPr>
          <p:spPr>
            <a:xfrm>
              <a:off x="0" y="0"/>
              <a:ext cx="10226040" cy="6858000"/>
            </a:xfrm>
            <a:custGeom>
              <a:avLst/>
              <a:gdLst/>
              <a:ahLst/>
              <a:cxnLst/>
              <a:rect l="l" t="t" r="r" b="b"/>
              <a:pathLst>
                <a:path w="10226040" h="6858000">
                  <a:moveTo>
                    <a:pt x="10226040" y="0"/>
                  </a:moveTo>
                  <a:lnTo>
                    <a:pt x="65211" y="0"/>
                  </a:lnTo>
                  <a:lnTo>
                    <a:pt x="0" y="73659"/>
                  </a:lnTo>
                  <a:lnTo>
                    <a:pt x="0" y="6857998"/>
                  </a:lnTo>
                  <a:lnTo>
                    <a:pt x="4157720" y="6857998"/>
                  </a:lnTo>
                  <a:lnTo>
                    <a:pt x="10226040" y="0"/>
                  </a:lnTo>
                  <a:close/>
                </a:path>
              </a:pathLst>
            </a:custGeom>
            <a:solidFill>
              <a:srgbClr val="71CC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299CD506-F250-C9C0-DBE2-F910DB81B05D}"/>
                </a:ext>
              </a:extLst>
            </p:cNvPr>
            <p:cNvSpPr/>
            <p:nvPr/>
          </p:nvSpPr>
          <p:spPr>
            <a:xfrm>
              <a:off x="0" y="0"/>
              <a:ext cx="3121660" cy="2075814"/>
            </a:xfrm>
            <a:custGeom>
              <a:avLst/>
              <a:gdLst/>
              <a:ahLst/>
              <a:cxnLst/>
              <a:rect l="l" t="t" r="r" b="b"/>
              <a:pathLst>
                <a:path w="3121660" h="2075814">
                  <a:moveTo>
                    <a:pt x="3121152" y="0"/>
                  </a:moveTo>
                  <a:lnTo>
                    <a:pt x="0" y="0"/>
                  </a:lnTo>
                  <a:lnTo>
                    <a:pt x="0" y="2075688"/>
                  </a:lnTo>
                  <a:lnTo>
                    <a:pt x="1122807" y="2075688"/>
                  </a:lnTo>
                  <a:lnTo>
                    <a:pt x="1174342" y="2072015"/>
                  </a:lnTo>
                  <a:lnTo>
                    <a:pt x="1224332" y="2061209"/>
                  </a:lnTo>
                  <a:lnTo>
                    <a:pt x="1272084" y="2043588"/>
                  </a:lnTo>
                  <a:lnTo>
                    <a:pt x="1316903" y="2019469"/>
                  </a:lnTo>
                  <a:lnTo>
                    <a:pt x="1358095" y="1989169"/>
                  </a:lnTo>
                  <a:lnTo>
                    <a:pt x="1394968" y="1953005"/>
                  </a:lnTo>
                  <a:lnTo>
                    <a:pt x="3121152" y="0"/>
                  </a:lnTo>
                  <a:close/>
                </a:path>
              </a:pathLst>
            </a:custGeom>
            <a:solidFill>
              <a:srgbClr val="70CC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1B05876A-0648-0369-FA99-F5B0E60D809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38943" y="627887"/>
              <a:ext cx="2106167" cy="969263"/>
            </a:xfrm>
            <a:prstGeom prst="rect">
              <a:avLst/>
            </a:prstGeom>
          </p:spPr>
        </p:pic>
      </p:grpSp>
      <p:sp>
        <p:nvSpPr>
          <p:cNvPr id="8" name="Google Shape;503;p51">
            <a:extLst>
              <a:ext uri="{FF2B5EF4-FFF2-40B4-BE49-F238E27FC236}">
                <a16:creationId xmlns:a16="http://schemas.microsoft.com/office/drawing/2014/main" id="{13CCCCE5-CFA5-A64F-BEAE-1ED61197403E}"/>
              </a:ext>
            </a:extLst>
          </p:cNvPr>
          <p:cNvSpPr/>
          <p:nvPr/>
        </p:nvSpPr>
        <p:spPr>
          <a:xfrm>
            <a:off x="-2873" y="-1662"/>
            <a:ext cx="12192428" cy="6858000"/>
          </a:xfrm>
          <a:custGeom>
            <a:avLst/>
            <a:gdLst/>
            <a:ahLst/>
            <a:cxnLst/>
            <a:rect l="l" t="t" r="r" b="b"/>
            <a:pathLst>
              <a:path w="12192428" h="6858000" extrusionOk="0">
                <a:moveTo>
                  <a:pt x="12192428" y="1097368"/>
                </a:moveTo>
                <a:lnTo>
                  <a:pt x="12192428" y="5732515"/>
                </a:lnTo>
                <a:lnTo>
                  <a:pt x="12192000" y="5732515"/>
                </a:lnTo>
                <a:lnTo>
                  <a:pt x="12192000" y="1097852"/>
                </a:lnTo>
                <a:close/>
                <a:moveTo>
                  <a:pt x="0" y="0"/>
                </a:moveTo>
                <a:lnTo>
                  <a:pt x="65091" y="0"/>
                </a:lnTo>
                <a:lnTo>
                  <a:pt x="1" y="73530"/>
                </a:lnTo>
                <a:lnTo>
                  <a:pt x="1" y="6857759"/>
                </a:lnTo>
                <a:lnTo>
                  <a:pt x="4139140" y="6857759"/>
                </a:lnTo>
                <a:lnTo>
                  <a:pt x="10206778" y="0"/>
                </a:lnTo>
                <a:lnTo>
                  <a:pt x="12192000" y="0"/>
                </a:lnTo>
                <a:lnTo>
                  <a:pt x="12192000" y="1097852"/>
                </a:lnTo>
                <a:lnTo>
                  <a:pt x="8591979" y="5166687"/>
                </a:lnTo>
                <a:cubicBezTo>
                  <a:pt x="8397471" y="5386262"/>
                  <a:pt x="8553496" y="5732515"/>
                  <a:pt x="8846750" y="5732515"/>
                </a:cubicBezTo>
                <a:lnTo>
                  <a:pt x="12192000" y="5732515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93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" name="object 2">
            <a:extLst>
              <a:ext uri="{FF2B5EF4-FFF2-40B4-BE49-F238E27FC236}">
                <a16:creationId xmlns:a16="http://schemas.microsoft.com/office/drawing/2014/main" id="{831F4BA2-1719-437B-F414-D73CF3F0C6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6495" y="1792444"/>
            <a:ext cx="6629400" cy="42033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ts val="3335"/>
              </a:lnSpc>
              <a:spcBef>
                <a:spcPts val="110"/>
              </a:spcBef>
            </a:pPr>
            <a:r>
              <a:rPr lang="pt-BR" sz="2800" i="1" spc="-60" dirty="0"/>
              <a:t>PROGRAMA</a:t>
            </a:r>
            <a:r>
              <a:rPr lang="pt-BR" sz="2800" i="1" spc="-40" dirty="0"/>
              <a:t> FEDERAL </a:t>
            </a:r>
            <a:r>
              <a:rPr lang="pt-BR" sz="2800" i="1" spc="105" dirty="0"/>
              <a:t>DE</a:t>
            </a:r>
            <a:r>
              <a:rPr lang="pt-BR" sz="2800" i="1" spc="-55" dirty="0"/>
              <a:t> </a:t>
            </a:r>
            <a:r>
              <a:rPr lang="pt-BR" sz="2800" i="1" spc="25" dirty="0"/>
              <a:t>CONCESSÕES</a:t>
            </a:r>
            <a:r>
              <a:rPr lang="pt-BR" sz="2800" i="1" spc="-65" dirty="0"/>
              <a:t> </a:t>
            </a:r>
            <a:r>
              <a:rPr lang="pt-BR" sz="2800" i="1" spc="110" dirty="0"/>
              <a:t>DE</a:t>
            </a:r>
            <a:r>
              <a:rPr lang="pt-BR" sz="2800" i="1" spc="-60" dirty="0"/>
              <a:t> RODOVIAS</a:t>
            </a:r>
            <a:r>
              <a:rPr lang="pt-BR" sz="2800" i="1" spc="-70" dirty="0"/>
              <a:t> </a:t>
            </a:r>
            <a:r>
              <a:rPr lang="pt-BR" sz="2800" i="1" spc="145" dirty="0"/>
              <a:t>NO PARANÁ</a:t>
            </a:r>
            <a:br>
              <a:rPr lang="pt-BR" sz="2400" i="1" spc="145" dirty="0"/>
            </a:br>
            <a:br>
              <a:rPr lang="pt-BR" sz="2400" i="1" spc="145" dirty="0"/>
            </a:br>
            <a:r>
              <a:rPr lang="pt-BR" sz="2400" b="0" i="1" spc="145" dirty="0"/>
              <a:t>-</a:t>
            </a:r>
            <a:r>
              <a:rPr lang="pt-BR" sz="2400" i="1" spc="145" dirty="0"/>
              <a:t> 6 LOTES NO TOTAL</a:t>
            </a:r>
            <a:br>
              <a:rPr lang="pt-BR" sz="2400" i="1" spc="145" dirty="0"/>
            </a:br>
            <a:r>
              <a:rPr lang="pt-BR" sz="2400" i="1" spc="145" dirty="0"/>
              <a:t>- LOTES 1 E 2 JÁ LICITADOS E CONTRATADOS</a:t>
            </a:r>
            <a:br>
              <a:rPr lang="pt-BR" sz="2400" i="1" spc="145" dirty="0"/>
            </a:br>
            <a:r>
              <a:rPr lang="pt-BR" sz="2400" i="1" spc="145" dirty="0"/>
              <a:t>- LOTES 3 E 6 – ANÁLISE DO TCU - EM VIAS DE PUBLICAÇÃO DO EDITAL</a:t>
            </a:r>
            <a:br>
              <a:rPr lang="pt-BR" sz="2400" spc="145" dirty="0"/>
            </a:br>
            <a:endParaRPr lang="pt-BR" sz="2400" dirty="0"/>
          </a:p>
        </p:txBody>
      </p:sp>
      <p:pic>
        <p:nvPicPr>
          <p:cNvPr id="21" name="Imagem 20" descr="Logotipo&#10;&#10;Descrição gerada automaticamente">
            <a:extLst>
              <a:ext uri="{FF2B5EF4-FFF2-40B4-BE49-F238E27FC236}">
                <a16:creationId xmlns:a16="http://schemas.microsoft.com/office/drawing/2014/main" id="{EE9ED4C2-4EA3-094C-F607-EC1FA26866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-152400"/>
            <a:ext cx="17526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292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96600" y="5681471"/>
            <a:ext cx="1295400" cy="1176655"/>
          </a:xfrm>
          <a:custGeom>
            <a:avLst/>
            <a:gdLst/>
            <a:ahLst/>
            <a:cxnLst/>
            <a:rect l="l" t="t" r="r" b="b"/>
            <a:pathLst>
              <a:path w="1295400" h="1176654">
                <a:moveTo>
                  <a:pt x="1295400" y="0"/>
                </a:moveTo>
                <a:lnTo>
                  <a:pt x="0" y="1176527"/>
                </a:lnTo>
                <a:lnTo>
                  <a:pt x="1294129" y="1176527"/>
                </a:lnTo>
                <a:lnTo>
                  <a:pt x="1295400" y="0"/>
                </a:lnTo>
                <a:close/>
              </a:path>
            </a:pathLst>
          </a:custGeom>
          <a:solidFill>
            <a:srgbClr val="002F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475015" y="4645750"/>
            <a:ext cx="1595755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pt-BR" b="1" spc="-120" dirty="0">
                <a:solidFill>
                  <a:srgbClr val="002F56"/>
                </a:solidFill>
                <a:latin typeface="Tahoma"/>
                <a:cs typeface="Tahoma"/>
              </a:rPr>
              <a:t>27</a:t>
            </a:r>
            <a:r>
              <a:rPr b="1" spc="-95" dirty="0">
                <a:solidFill>
                  <a:srgbClr val="002F56"/>
                </a:solidFill>
                <a:latin typeface="Tahoma"/>
                <a:cs typeface="Tahoma"/>
              </a:rPr>
              <a:t> </a:t>
            </a:r>
            <a:r>
              <a:rPr b="1" spc="-235" dirty="0">
                <a:solidFill>
                  <a:srgbClr val="002F56"/>
                </a:solidFill>
                <a:latin typeface="Tahoma"/>
                <a:cs typeface="Tahoma"/>
              </a:rPr>
              <a:t>m</a:t>
            </a:r>
            <a:r>
              <a:rPr b="1" spc="-160" dirty="0">
                <a:solidFill>
                  <a:srgbClr val="002F56"/>
                </a:solidFill>
                <a:latin typeface="Tahoma"/>
                <a:cs typeface="Tahoma"/>
              </a:rPr>
              <a:t>un</a:t>
            </a:r>
            <a:r>
              <a:rPr b="1" spc="-105" dirty="0">
                <a:solidFill>
                  <a:srgbClr val="002F56"/>
                </a:solidFill>
                <a:latin typeface="Tahoma"/>
                <a:cs typeface="Tahoma"/>
              </a:rPr>
              <a:t>ic</a:t>
            </a:r>
            <a:r>
              <a:rPr b="1" spc="-90" dirty="0">
                <a:solidFill>
                  <a:srgbClr val="002F56"/>
                </a:solidFill>
                <a:latin typeface="Tahoma"/>
                <a:cs typeface="Tahoma"/>
              </a:rPr>
              <a:t>í</a:t>
            </a:r>
            <a:r>
              <a:rPr b="1" spc="-155" dirty="0">
                <a:solidFill>
                  <a:srgbClr val="002F56"/>
                </a:solidFill>
                <a:latin typeface="Tahoma"/>
                <a:cs typeface="Tahoma"/>
              </a:rPr>
              <a:t>p</a:t>
            </a:r>
            <a:r>
              <a:rPr b="1" spc="-85" dirty="0">
                <a:solidFill>
                  <a:srgbClr val="002F56"/>
                </a:solidFill>
                <a:latin typeface="Tahoma"/>
                <a:cs typeface="Tahoma"/>
              </a:rPr>
              <a:t>i</a:t>
            </a:r>
            <a:r>
              <a:rPr b="1" spc="-125" dirty="0">
                <a:solidFill>
                  <a:srgbClr val="002F56"/>
                </a:solidFill>
                <a:latin typeface="Tahoma"/>
                <a:cs typeface="Tahoma"/>
              </a:rPr>
              <a:t>os</a:t>
            </a:r>
            <a:endParaRPr dirty="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b="1" spc="-150" dirty="0">
                <a:solidFill>
                  <a:srgbClr val="002F56"/>
                </a:solidFill>
                <a:latin typeface="Tahoma"/>
                <a:cs typeface="Tahoma"/>
              </a:rPr>
              <a:t>abrangidos</a:t>
            </a:r>
            <a:endParaRPr dirty="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5015" y="2645960"/>
            <a:ext cx="1916618" cy="2891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lang="pt-BR" b="1" spc="-120" dirty="0">
                <a:solidFill>
                  <a:srgbClr val="002F56"/>
                </a:solidFill>
                <a:latin typeface="Tahoma"/>
                <a:cs typeface="Tahoma"/>
              </a:rPr>
              <a:t>2,5 mil empregos</a:t>
            </a:r>
            <a:endParaRPr b="1" spc="-120" dirty="0">
              <a:solidFill>
                <a:srgbClr val="002F56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57697" y="5556710"/>
            <a:ext cx="1951254" cy="84253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10160">
              <a:lnSpc>
                <a:spcPct val="100000"/>
              </a:lnSpc>
              <a:spcBef>
                <a:spcPts val="90"/>
              </a:spcBef>
            </a:pPr>
            <a:r>
              <a:rPr b="1" spc="-185" dirty="0">
                <a:solidFill>
                  <a:srgbClr val="002F56"/>
                </a:solidFill>
                <a:latin typeface="Tahoma"/>
                <a:cs typeface="Tahoma"/>
              </a:rPr>
              <a:t>R</a:t>
            </a:r>
            <a:r>
              <a:rPr b="1" spc="-120" dirty="0">
                <a:solidFill>
                  <a:srgbClr val="002F56"/>
                </a:solidFill>
                <a:latin typeface="Tahoma"/>
                <a:cs typeface="Tahoma"/>
              </a:rPr>
              <a:t>$</a:t>
            </a:r>
            <a:r>
              <a:rPr b="1" spc="-85" dirty="0">
                <a:solidFill>
                  <a:srgbClr val="002F56"/>
                </a:solidFill>
                <a:latin typeface="Tahoma"/>
                <a:cs typeface="Tahoma"/>
              </a:rPr>
              <a:t> </a:t>
            </a:r>
            <a:r>
              <a:rPr lang="pt-BR" b="1" spc="-85" dirty="0">
                <a:solidFill>
                  <a:srgbClr val="002F56"/>
                </a:solidFill>
                <a:latin typeface="Tahoma"/>
                <a:cs typeface="Tahoma"/>
              </a:rPr>
              <a:t>12,3</a:t>
            </a:r>
            <a:r>
              <a:rPr b="1" spc="-60" dirty="0">
                <a:solidFill>
                  <a:srgbClr val="002F56"/>
                </a:solidFill>
                <a:latin typeface="Tahoma"/>
                <a:cs typeface="Tahoma"/>
              </a:rPr>
              <a:t> </a:t>
            </a:r>
            <a:r>
              <a:rPr b="1" spc="-120" dirty="0">
                <a:solidFill>
                  <a:srgbClr val="002F56"/>
                </a:solidFill>
                <a:latin typeface="Tahoma"/>
                <a:cs typeface="Tahoma"/>
              </a:rPr>
              <a:t>bi</a:t>
            </a:r>
            <a:r>
              <a:rPr b="1" spc="-80" dirty="0">
                <a:solidFill>
                  <a:srgbClr val="002F56"/>
                </a:solidFill>
                <a:latin typeface="Tahoma"/>
                <a:cs typeface="Tahoma"/>
              </a:rPr>
              <a:t> </a:t>
            </a:r>
            <a:r>
              <a:rPr b="1" spc="-95" dirty="0">
                <a:solidFill>
                  <a:srgbClr val="002F56"/>
                </a:solidFill>
                <a:latin typeface="Tahoma"/>
                <a:cs typeface="Tahoma"/>
              </a:rPr>
              <a:t>de  </a:t>
            </a:r>
            <a:r>
              <a:rPr b="1" spc="-120" dirty="0">
                <a:solidFill>
                  <a:srgbClr val="002F56"/>
                </a:solidFill>
                <a:latin typeface="Tahoma"/>
                <a:cs typeface="Tahoma"/>
              </a:rPr>
              <a:t>inv</a:t>
            </a:r>
            <a:r>
              <a:rPr b="1" spc="-135" dirty="0">
                <a:solidFill>
                  <a:srgbClr val="002F56"/>
                </a:solidFill>
                <a:latin typeface="Tahoma"/>
                <a:cs typeface="Tahoma"/>
              </a:rPr>
              <a:t>e</a:t>
            </a:r>
            <a:r>
              <a:rPr b="1" spc="-170" dirty="0">
                <a:solidFill>
                  <a:srgbClr val="002F56"/>
                </a:solidFill>
                <a:latin typeface="Tahoma"/>
                <a:cs typeface="Tahoma"/>
              </a:rPr>
              <a:t>s</a:t>
            </a:r>
            <a:r>
              <a:rPr b="1" spc="-95" dirty="0">
                <a:solidFill>
                  <a:srgbClr val="002F56"/>
                </a:solidFill>
                <a:latin typeface="Tahoma"/>
                <a:cs typeface="Tahoma"/>
              </a:rPr>
              <a:t>ti</a:t>
            </a:r>
            <a:r>
              <a:rPr b="1" spc="-235" dirty="0">
                <a:solidFill>
                  <a:srgbClr val="002F56"/>
                </a:solidFill>
                <a:latin typeface="Tahoma"/>
                <a:cs typeface="Tahoma"/>
              </a:rPr>
              <a:t>m</a:t>
            </a:r>
            <a:r>
              <a:rPr b="1" spc="-135" dirty="0">
                <a:solidFill>
                  <a:srgbClr val="002F56"/>
                </a:solidFill>
                <a:latin typeface="Tahoma"/>
                <a:cs typeface="Tahoma"/>
              </a:rPr>
              <a:t>e</a:t>
            </a:r>
            <a:r>
              <a:rPr b="1" spc="-150" dirty="0">
                <a:solidFill>
                  <a:srgbClr val="002F56"/>
                </a:solidFill>
                <a:latin typeface="Tahoma"/>
                <a:cs typeface="Tahoma"/>
              </a:rPr>
              <a:t>n</a:t>
            </a:r>
            <a:r>
              <a:rPr b="1" spc="-95" dirty="0">
                <a:solidFill>
                  <a:srgbClr val="002F56"/>
                </a:solidFill>
                <a:latin typeface="Tahoma"/>
                <a:cs typeface="Tahoma"/>
              </a:rPr>
              <a:t>t</a:t>
            </a:r>
            <a:r>
              <a:rPr b="1" spc="-85" dirty="0">
                <a:solidFill>
                  <a:srgbClr val="002F56"/>
                </a:solidFill>
                <a:latin typeface="Tahoma"/>
                <a:cs typeface="Tahoma"/>
              </a:rPr>
              <a:t>o</a:t>
            </a:r>
            <a:r>
              <a:rPr b="1" spc="-155" dirty="0">
                <a:solidFill>
                  <a:srgbClr val="002F56"/>
                </a:solidFill>
                <a:latin typeface="Tahoma"/>
                <a:cs typeface="Tahoma"/>
              </a:rPr>
              <a:t>s</a:t>
            </a:r>
            <a:r>
              <a:rPr b="1" spc="-75" dirty="0">
                <a:solidFill>
                  <a:srgbClr val="002F56"/>
                </a:solidFill>
                <a:latin typeface="Tahoma"/>
                <a:cs typeface="Tahoma"/>
              </a:rPr>
              <a:t> </a:t>
            </a:r>
            <a:r>
              <a:rPr b="1" spc="-135" dirty="0" err="1">
                <a:solidFill>
                  <a:srgbClr val="002F56"/>
                </a:solidFill>
                <a:latin typeface="Tahoma"/>
                <a:cs typeface="Tahoma"/>
              </a:rPr>
              <a:t>e</a:t>
            </a:r>
            <a:r>
              <a:rPr b="1" spc="-130" dirty="0" err="1">
                <a:solidFill>
                  <a:srgbClr val="002F56"/>
                </a:solidFill>
                <a:latin typeface="Tahoma"/>
                <a:cs typeface="Tahoma"/>
              </a:rPr>
              <a:t>m</a:t>
            </a:r>
            <a:r>
              <a:rPr b="1" spc="-130" dirty="0">
                <a:solidFill>
                  <a:srgbClr val="002F56"/>
                </a:solidFill>
                <a:latin typeface="Tahoma"/>
                <a:cs typeface="Tahoma"/>
              </a:rPr>
              <a:t>  </a:t>
            </a:r>
            <a:r>
              <a:rPr lang="pt-BR" b="1" spc="-120" dirty="0">
                <a:solidFill>
                  <a:srgbClr val="002F56"/>
                </a:solidFill>
                <a:latin typeface="Tahoma"/>
                <a:cs typeface="Tahoma"/>
              </a:rPr>
              <a:t>30</a:t>
            </a:r>
            <a:r>
              <a:rPr b="1" spc="-90" dirty="0">
                <a:solidFill>
                  <a:srgbClr val="002F56"/>
                </a:solidFill>
                <a:latin typeface="Tahoma"/>
                <a:cs typeface="Tahoma"/>
              </a:rPr>
              <a:t> </a:t>
            </a:r>
            <a:r>
              <a:rPr b="1" spc="-145" dirty="0">
                <a:solidFill>
                  <a:srgbClr val="002F56"/>
                </a:solidFill>
                <a:latin typeface="Tahoma"/>
                <a:cs typeface="Tahoma"/>
              </a:rPr>
              <a:t>an</a:t>
            </a:r>
            <a:r>
              <a:rPr b="1" spc="-140" dirty="0">
                <a:solidFill>
                  <a:srgbClr val="002F56"/>
                </a:solidFill>
                <a:latin typeface="Tahoma"/>
                <a:cs typeface="Tahoma"/>
              </a:rPr>
              <a:t>o</a:t>
            </a:r>
            <a:r>
              <a:rPr b="1" spc="-155" dirty="0">
                <a:solidFill>
                  <a:srgbClr val="002F56"/>
                </a:solidFill>
                <a:latin typeface="Tahoma"/>
                <a:cs typeface="Tahoma"/>
              </a:rPr>
              <a:t>s</a:t>
            </a:r>
            <a:endParaRPr dirty="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5015" y="3524795"/>
            <a:ext cx="1916618" cy="8560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lang="pt-BR" b="1" spc="-120" dirty="0">
                <a:solidFill>
                  <a:srgbClr val="002F56"/>
                </a:solidFill>
                <a:latin typeface="Tahoma"/>
                <a:cs typeface="Tahoma"/>
              </a:rPr>
              <a:t>605 Km em</a:t>
            </a:r>
          </a:p>
          <a:p>
            <a:pPr>
              <a:spcBef>
                <a:spcPts val="95"/>
              </a:spcBef>
            </a:pPr>
            <a:r>
              <a:rPr lang="pt-BR" b="1" spc="-120" dirty="0">
                <a:solidFill>
                  <a:srgbClr val="002F56"/>
                </a:solidFill>
                <a:latin typeface="Tahoma"/>
                <a:cs typeface="Tahoma"/>
              </a:rPr>
              <a:t>12</a:t>
            </a:r>
            <a:r>
              <a:rPr b="1" spc="-120" dirty="0">
                <a:solidFill>
                  <a:srgbClr val="002F56"/>
                </a:solidFill>
                <a:latin typeface="Tahoma"/>
                <a:cs typeface="Tahoma"/>
              </a:rPr>
              <a:t> rodovias</a:t>
            </a:r>
          </a:p>
          <a:p>
            <a:r>
              <a:rPr b="1" spc="-120" dirty="0">
                <a:solidFill>
                  <a:srgbClr val="002F56"/>
                </a:solidFill>
                <a:latin typeface="Tahoma"/>
                <a:cs typeface="Tahoma"/>
              </a:rPr>
              <a:t>contempladas</a:t>
            </a:r>
          </a:p>
        </p:txBody>
      </p:sp>
      <p:grpSp>
        <p:nvGrpSpPr>
          <p:cNvPr id="13" name="object 13"/>
          <p:cNvGrpSpPr/>
          <p:nvPr/>
        </p:nvGrpSpPr>
        <p:grpSpPr>
          <a:xfrm>
            <a:off x="8814479" y="2623959"/>
            <a:ext cx="573405" cy="457834"/>
            <a:chOff x="283273" y="5797105"/>
            <a:chExt cx="573405" cy="457834"/>
          </a:xfrm>
        </p:grpSpPr>
        <p:sp>
          <p:nvSpPr>
            <p:cNvPr id="14" name="object 14"/>
            <p:cNvSpPr/>
            <p:nvPr/>
          </p:nvSpPr>
          <p:spPr>
            <a:xfrm>
              <a:off x="288036" y="5801867"/>
              <a:ext cx="563880" cy="448309"/>
            </a:xfrm>
            <a:custGeom>
              <a:avLst/>
              <a:gdLst/>
              <a:ahLst/>
              <a:cxnLst/>
              <a:rect l="l" t="t" r="r" b="b"/>
              <a:pathLst>
                <a:path w="563880" h="448310">
                  <a:moveTo>
                    <a:pt x="462813" y="354342"/>
                  </a:moveTo>
                  <a:lnTo>
                    <a:pt x="420681" y="360119"/>
                  </a:lnTo>
                  <a:lnTo>
                    <a:pt x="388889" y="376631"/>
                  </a:lnTo>
                  <a:lnTo>
                    <a:pt x="368758" y="402798"/>
                  </a:lnTo>
                  <a:lnTo>
                    <a:pt x="361734" y="437476"/>
                  </a:lnTo>
                  <a:lnTo>
                    <a:pt x="361734" y="443318"/>
                  </a:lnTo>
                  <a:lnTo>
                    <a:pt x="366496" y="448055"/>
                  </a:lnTo>
                  <a:lnTo>
                    <a:pt x="559117" y="448055"/>
                  </a:lnTo>
                  <a:lnTo>
                    <a:pt x="563880" y="443318"/>
                  </a:lnTo>
                  <a:lnTo>
                    <a:pt x="563880" y="437476"/>
                  </a:lnTo>
                  <a:lnTo>
                    <a:pt x="561734" y="426897"/>
                  </a:lnTo>
                  <a:lnTo>
                    <a:pt x="383755" y="426897"/>
                  </a:lnTo>
                  <a:lnTo>
                    <a:pt x="396601" y="398834"/>
                  </a:lnTo>
                  <a:lnTo>
                    <a:pt x="419331" y="383392"/>
                  </a:lnTo>
                  <a:lnTo>
                    <a:pt x="444038" y="376854"/>
                  </a:lnTo>
                  <a:lnTo>
                    <a:pt x="462813" y="375500"/>
                  </a:lnTo>
                  <a:lnTo>
                    <a:pt x="534470" y="375500"/>
                  </a:lnTo>
                  <a:lnTo>
                    <a:pt x="504906" y="360119"/>
                  </a:lnTo>
                  <a:lnTo>
                    <a:pt x="462813" y="354342"/>
                  </a:lnTo>
                  <a:close/>
                </a:path>
                <a:path w="563880" h="448310">
                  <a:moveTo>
                    <a:pt x="534470" y="375500"/>
                  </a:moveTo>
                  <a:lnTo>
                    <a:pt x="462813" y="375500"/>
                  </a:lnTo>
                  <a:lnTo>
                    <a:pt x="481581" y="376854"/>
                  </a:lnTo>
                  <a:lnTo>
                    <a:pt x="506283" y="383392"/>
                  </a:lnTo>
                  <a:lnTo>
                    <a:pt x="529012" y="398834"/>
                  </a:lnTo>
                  <a:lnTo>
                    <a:pt x="541858" y="426897"/>
                  </a:lnTo>
                  <a:lnTo>
                    <a:pt x="561734" y="426897"/>
                  </a:lnTo>
                  <a:lnTo>
                    <a:pt x="556855" y="402846"/>
                  </a:lnTo>
                  <a:lnTo>
                    <a:pt x="536725" y="376674"/>
                  </a:lnTo>
                  <a:lnTo>
                    <a:pt x="534470" y="375500"/>
                  </a:lnTo>
                  <a:close/>
                </a:path>
                <a:path w="563880" h="448310">
                  <a:moveTo>
                    <a:pt x="101066" y="354342"/>
                  </a:moveTo>
                  <a:lnTo>
                    <a:pt x="58942" y="360119"/>
                  </a:lnTo>
                  <a:lnTo>
                    <a:pt x="27154" y="376631"/>
                  </a:lnTo>
                  <a:lnTo>
                    <a:pt x="7024" y="402798"/>
                  </a:lnTo>
                  <a:lnTo>
                    <a:pt x="0" y="437476"/>
                  </a:lnTo>
                  <a:lnTo>
                    <a:pt x="0" y="443318"/>
                  </a:lnTo>
                  <a:lnTo>
                    <a:pt x="4762" y="448055"/>
                  </a:lnTo>
                  <a:lnTo>
                    <a:pt x="197383" y="448055"/>
                  </a:lnTo>
                  <a:lnTo>
                    <a:pt x="202145" y="443318"/>
                  </a:lnTo>
                  <a:lnTo>
                    <a:pt x="202145" y="437476"/>
                  </a:lnTo>
                  <a:lnTo>
                    <a:pt x="199999" y="426897"/>
                  </a:lnTo>
                  <a:lnTo>
                    <a:pt x="22021" y="426897"/>
                  </a:lnTo>
                  <a:lnTo>
                    <a:pt x="34867" y="398834"/>
                  </a:lnTo>
                  <a:lnTo>
                    <a:pt x="57596" y="383392"/>
                  </a:lnTo>
                  <a:lnTo>
                    <a:pt x="82298" y="376854"/>
                  </a:lnTo>
                  <a:lnTo>
                    <a:pt x="101066" y="375500"/>
                  </a:lnTo>
                  <a:lnTo>
                    <a:pt x="172735" y="375500"/>
                  </a:lnTo>
                  <a:lnTo>
                    <a:pt x="143167" y="360119"/>
                  </a:lnTo>
                  <a:lnTo>
                    <a:pt x="101066" y="354342"/>
                  </a:lnTo>
                  <a:close/>
                </a:path>
                <a:path w="563880" h="448310">
                  <a:moveTo>
                    <a:pt x="172735" y="375500"/>
                  </a:moveTo>
                  <a:lnTo>
                    <a:pt x="101066" y="375500"/>
                  </a:lnTo>
                  <a:lnTo>
                    <a:pt x="119841" y="376854"/>
                  </a:lnTo>
                  <a:lnTo>
                    <a:pt x="144548" y="383392"/>
                  </a:lnTo>
                  <a:lnTo>
                    <a:pt x="167278" y="398834"/>
                  </a:lnTo>
                  <a:lnTo>
                    <a:pt x="180124" y="426897"/>
                  </a:lnTo>
                  <a:lnTo>
                    <a:pt x="199999" y="426897"/>
                  </a:lnTo>
                  <a:lnTo>
                    <a:pt x="195121" y="402846"/>
                  </a:lnTo>
                  <a:lnTo>
                    <a:pt x="174990" y="376674"/>
                  </a:lnTo>
                  <a:lnTo>
                    <a:pt x="172735" y="375500"/>
                  </a:lnTo>
                  <a:close/>
                </a:path>
                <a:path w="563880" h="448310">
                  <a:moveTo>
                    <a:pt x="462813" y="243281"/>
                  </a:moveTo>
                  <a:lnTo>
                    <a:pt x="443139" y="247229"/>
                  </a:lnTo>
                  <a:lnTo>
                    <a:pt x="427072" y="257995"/>
                  </a:lnTo>
                  <a:lnTo>
                    <a:pt x="416239" y="273965"/>
                  </a:lnTo>
                  <a:lnTo>
                    <a:pt x="412267" y="293522"/>
                  </a:lnTo>
                  <a:lnTo>
                    <a:pt x="416283" y="313079"/>
                  </a:lnTo>
                  <a:lnTo>
                    <a:pt x="427105" y="329015"/>
                  </a:lnTo>
                  <a:lnTo>
                    <a:pt x="443158" y="339785"/>
                  </a:lnTo>
                  <a:lnTo>
                    <a:pt x="462813" y="343763"/>
                  </a:lnTo>
                  <a:lnTo>
                    <a:pt x="482480" y="339815"/>
                  </a:lnTo>
                  <a:lnTo>
                    <a:pt x="498543" y="329049"/>
                  </a:lnTo>
                  <a:lnTo>
                    <a:pt x="502913" y="322605"/>
                  </a:lnTo>
                  <a:lnTo>
                    <a:pt x="462813" y="322605"/>
                  </a:lnTo>
                  <a:lnTo>
                    <a:pt x="451420" y="320320"/>
                  </a:lnTo>
                  <a:lnTo>
                    <a:pt x="442120" y="314088"/>
                  </a:lnTo>
                  <a:lnTo>
                    <a:pt x="435851" y="304844"/>
                  </a:lnTo>
                  <a:lnTo>
                    <a:pt x="433552" y="293522"/>
                  </a:lnTo>
                  <a:lnTo>
                    <a:pt x="435851" y="282198"/>
                  </a:lnTo>
                  <a:lnTo>
                    <a:pt x="442120" y="272949"/>
                  </a:lnTo>
                  <a:lnTo>
                    <a:pt x="451420" y="266713"/>
                  </a:lnTo>
                  <a:lnTo>
                    <a:pt x="462813" y="264426"/>
                  </a:lnTo>
                  <a:lnTo>
                    <a:pt x="502905" y="264426"/>
                  </a:lnTo>
                  <a:lnTo>
                    <a:pt x="498543" y="257995"/>
                  </a:lnTo>
                  <a:lnTo>
                    <a:pt x="482480" y="247229"/>
                  </a:lnTo>
                  <a:lnTo>
                    <a:pt x="462813" y="243281"/>
                  </a:lnTo>
                  <a:close/>
                </a:path>
                <a:path w="563880" h="448310">
                  <a:moveTo>
                    <a:pt x="502905" y="264426"/>
                  </a:moveTo>
                  <a:lnTo>
                    <a:pt x="462813" y="264426"/>
                  </a:lnTo>
                  <a:lnTo>
                    <a:pt x="474198" y="266713"/>
                  </a:lnTo>
                  <a:lnTo>
                    <a:pt x="483495" y="272949"/>
                  </a:lnTo>
                  <a:lnTo>
                    <a:pt x="489763" y="282198"/>
                  </a:lnTo>
                  <a:lnTo>
                    <a:pt x="492061" y="293522"/>
                  </a:lnTo>
                  <a:lnTo>
                    <a:pt x="489763" y="304844"/>
                  </a:lnTo>
                  <a:lnTo>
                    <a:pt x="483495" y="314088"/>
                  </a:lnTo>
                  <a:lnTo>
                    <a:pt x="474198" y="320320"/>
                  </a:lnTo>
                  <a:lnTo>
                    <a:pt x="462813" y="322605"/>
                  </a:lnTo>
                  <a:lnTo>
                    <a:pt x="502913" y="322605"/>
                  </a:lnTo>
                  <a:lnTo>
                    <a:pt x="509378" y="313059"/>
                  </a:lnTo>
                  <a:lnTo>
                    <a:pt x="513346" y="293522"/>
                  </a:lnTo>
                  <a:lnTo>
                    <a:pt x="509374" y="273965"/>
                  </a:lnTo>
                  <a:lnTo>
                    <a:pt x="502905" y="264426"/>
                  </a:lnTo>
                  <a:close/>
                </a:path>
                <a:path w="563880" h="448310">
                  <a:moveTo>
                    <a:pt x="101066" y="243281"/>
                  </a:moveTo>
                  <a:lnTo>
                    <a:pt x="81399" y="247229"/>
                  </a:lnTo>
                  <a:lnTo>
                    <a:pt x="65336" y="257995"/>
                  </a:lnTo>
                  <a:lnTo>
                    <a:pt x="54505" y="273965"/>
                  </a:lnTo>
                  <a:lnTo>
                    <a:pt x="50533" y="293522"/>
                  </a:lnTo>
                  <a:lnTo>
                    <a:pt x="54549" y="313079"/>
                  </a:lnTo>
                  <a:lnTo>
                    <a:pt x="65370" y="329015"/>
                  </a:lnTo>
                  <a:lnTo>
                    <a:pt x="81419" y="339785"/>
                  </a:lnTo>
                  <a:lnTo>
                    <a:pt x="101066" y="343763"/>
                  </a:lnTo>
                  <a:lnTo>
                    <a:pt x="120740" y="339815"/>
                  </a:lnTo>
                  <a:lnTo>
                    <a:pt x="136807" y="329049"/>
                  </a:lnTo>
                  <a:lnTo>
                    <a:pt x="141178" y="322605"/>
                  </a:lnTo>
                  <a:lnTo>
                    <a:pt x="101066" y="322605"/>
                  </a:lnTo>
                  <a:lnTo>
                    <a:pt x="89681" y="320320"/>
                  </a:lnTo>
                  <a:lnTo>
                    <a:pt x="80384" y="314088"/>
                  </a:lnTo>
                  <a:lnTo>
                    <a:pt x="74116" y="304844"/>
                  </a:lnTo>
                  <a:lnTo>
                    <a:pt x="71818" y="293522"/>
                  </a:lnTo>
                  <a:lnTo>
                    <a:pt x="74116" y="282198"/>
                  </a:lnTo>
                  <a:lnTo>
                    <a:pt x="80384" y="272949"/>
                  </a:lnTo>
                  <a:lnTo>
                    <a:pt x="89681" y="266713"/>
                  </a:lnTo>
                  <a:lnTo>
                    <a:pt x="101066" y="264426"/>
                  </a:lnTo>
                  <a:lnTo>
                    <a:pt x="141169" y="264426"/>
                  </a:lnTo>
                  <a:lnTo>
                    <a:pt x="136807" y="257995"/>
                  </a:lnTo>
                  <a:lnTo>
                    <a:pt x="120740" y="247229"/>
                  </a:lnTo>
                  <a:lnTo>
                    <a:pt x="101066" y="243281"/>
                  </a:lnTo>
                  <a:close/>
                </a:path>
                <a:path w="563880" h="448310">
                  <a:moveTo>
                    <a:pt x="141169" y="264426"/>
                  </a:moveTo>
                  <a:lnTo>
                    <a:pt x="101066" y="264426"/>
                  </a:lnTo>
                  <a:lnTo>
                    <a:pt x="112459" y="266713"/>
                  </a:lnTo>
                  <a:lnTo>
                    <a:pt x="121759" y="272949"/>
                  </a:lnTo>
                  <a:lnTo>
                    <a:pt x="128028" y="282198"/>
                  </a:lnTo>
                  <a:lnTo>
                    <a:pt x="130327" y="293522"/>
                  </a:lnTo>
                  <a:lnTo>
                    <a:pt x="128028" y="304844"/>
                  </a:lnTo>
                  <a:lnTo>
                    <a:pt x="121759" y="314088"/>
                  </a:lnTo>
                  <a:lnTo>
                    <a:pt x="112459" y="320320"/>
                  </a:lnTo>
                  <a:lnTo>
                    <a:pt x="101066" y="322605"/>
                  </a:lnTo>
                  <a:lnTo>
                    <a:pt x="141178" y="322605"/>
                  </a:lnTo>
                  <a:lnTo>
                    <a:pt x="147644" y="313059"/>
                  </a:lnTo>
                  <a:lnTo>
                    <a:pt x="151612" y="293522"/>
                  </a:lnTo>
                  <a:lnTo>
                    <a:pt x="147640" y="273965"/>
                  </a:lnTo>
                  <a:lnTo>
                    <a:pt x="141169" y="264426"/>
                  </a:lnTo>
                  <a:close/>
                </a:path>
                <a:path w="563880" h="448310">
                  <a:moveTo>
                    <a:pt x="287820" y="218744"/>
                  </a:moveTo>
                  <a:lnTo>
                    <a:pt x="276059" y="218744"/>
                  </a:lnTo>
                  <a:lnTo>
                    <a:pt x="271297" y="223469"/>
                  </a:lnTo>
                  <a:lnTo>
                    <a:pt x="271297" y="291718"/>
                  </a:lnTo>
                  <a:lnTo>
                    <a:pt x="226936" y="335826"/>
                  </a:lnTo>
                  <a:lnTo>
                    <a:pt x="222732" y="339953"/>
                  </a:lnTo>
                  <a:lnTo>
                    <a:pt x="222681" y="346671"/>
                  </a:lnTo>
                  <a:lnTo>
                    <a:pt x="230974" y="355028"/>
                  </a:lnTo>
                  <a:lnTo>
                    <a:pt x="237731" y="355079"/>
                  </a:lnTo>
                  <a:lnTo>
                    <a:pt x="241934" y="350951"/>
                  </a:lnTo>
                  <a:lnTo>
                    <a:pt x="281940" y="311073"/>
                  </a:lnTo>
                  <a:lnTo>
                    <a:pt x="311954" y="311073"/>
                  </a:lnTo>
                  <a:lnTo>
                    <a:pt x="292582" y="291718"/>
                  </a:lnTo>
                  <a:lnTo>
                    <a:pt x="292582" y="223469"/>
                  </a:lnTo>
                  <a:lnTo>
                    <a:pt x="287820" y="218744"/>
                  </a:lnTo>
                  <a:close/>
                </a:path>
                <a:path w="563880" h="448310">
                  <a:moveTo>
                    <a:pt x="311954" y="311073"/>
                  </a:moveTo>
                  <a:lnTo>
                    <a:pt x="281940" y="311073"/>
                  </a:lnTo>
                  <a:lnTo>
                    <a:pt x="321945" y="350951"/>
                  </a:lnTo>
                  <a:lnTo>
                    <a:pt x="326402" y="354749"/>
                  </a:lnTo>
                  <a:lnTo>
                    <a:pt x="333120" y="354241"/>
                  </a:lnTo>
                  <a:lnTo>
                    <a:pt x="340359" y="345846"/>
                  </a:lnTo>
                  <a:lnTo>
                    <a:pt x="340316" y="339953"/>
                  </a:lnTo>
                  <a:lnTo>
                    <a:pt x="336943" y="336041"/>
                  </a:lnTo>
                  <a:lnTo>
                    <a:pt x="311954" y="311073"/>
                  </a:lnTo>
                  <a:close/>
                </a:path>
                <a:path w="563880" h="448310">
                  <a:moveTo>
                    <a:pt x="281940" y="111061"/>
                  </a:moveTo>
                  <a:lnTo>
                    <a:pt x="239819" y="116837"/>
                  </a:lnTo>
                  <a:lnTo>
                    <a:pt x="208027" y="133354"/>
                  </a:lnTo>
                  <a:lnTo>
                    <a:pt x="187897" y="159522"/>
                  </a:lnTo>
                  <a:lnTo>
                    <a:pt x="180873" y="194195"/>
                  </a:lnTo>
                  <a:lnTo>
                    <a:pt x="180873" y="200037"/>
                  </a:lnTo>
                  <a:lnTo>
                    <a:pt x="185635" y="204774"/>
                  </a:lnTo>
                  <a:lnTo>
                    <a:pt x="378244" y="204774"/>
                  </a:lnTo>
                  <a:lnTo>
                    <a:pt x="383006" y="200037"/>
                  </a:lnTo>
                  <a:lnTo>
                    <a:pt x="383006" y="194195"/>
                  </a:lnTo>
                  <a:lnTo>
                    <a:pt x="380860" y="183616"/>
                  </a:lnTo>
                  <a:lnTo>
                    <a:pt x="202895" y="183616"/>
                  </a:lnTo>
                  <a:lnTo>
                    <a:pt x="215754" y="155552"/>
                  </a:lnTo>
                  <a:lnTo>
                    <a:pt x="238507" y="140111"/>
                  </a:lnTo>
                  <a:lnTo>
                    <a:pt x="263215" y="133572"/>
                  </a:lnTo>
                  <a:lnTo>
                    <a:pt x="281940" y="132219"/>
                  </a:lnTo>
                  <a:lnTo>
                    <a:pt x="353597" y="132219"/>
                  </a:lnTo>
                  <a:lnTo>
                    <a:pt x="324033" y="116837"/>
                  </a:lnTo>
                  <a:lnTo>
                    <a:pt x="281940" y="111061"/>
                  </a:lnTo>
                  <a:close/>
                </a:path>
                <a:path w="563880" h="448310">
                  <a:moveTo>
                    <a:pt x="353597" y="132219"/>
                  </a:moveTo>
                  <a:lnTo>
                    <a:pt x="281940" y="132219"/>
                  </a:lnTo>
                  <a:lnTo>
                    <a:pt x="300664" y="133572"/>
                  </a:lnTo>
                  <a:lnTo>
                    <a:pt x="325372" y="140111"/>
                  </a:lnTo>
                  <a:lnTo>
                    <a:pt x="348125" y="155552"/>
                  </a:lnTo>
                  <a:lnTo>
                    <a:pt x="360984" y="183616"/>
                  </a:lnTo>
                  <a:lnTo>
                    <a:pt x="380860" y="183616"/>
                  </a:lnTo>
                  <a:lnTo>
                    <a:pt x="375982" y="159565"/>
                  </a:lnTo>
                  <a:lnTo>
                    <a:pt x="355852" y="133392"/>
                  </a:lnTo>
                  <a:lnTo>
                    <a:pt x="353597" y="132219"/>
                  </a:lnTo>
                  <a:close/>
                </a:path>
                <a:path w="563880" h="448310">
                  <a:moveTo>
                    <a:pt x="281940" y="0"/>
                  </a:moveTo>
                  <a:lnTo>
                    <a:pt x="262267" y="3947"/>
                  </a:lnTo>
                  <a:lnTo>
                    <a:pt x="246205" y="14714"/>
                  </a:lnTo>
                  <a:lnTo>
                    <a:pt x="235377" y="30684"/>
                  </a:lnTo>
                  <a:lnTo>
                    <a:pt x="231406" y="50241"/>
                  </a:lnTo>
                  <a:lnTo>
                    <a:pt x="235414" y="69798"/>
                  </a:lnTo>
                  <a:lnTo>
                    <a:pt x="246233" y="85739"/>
                  </a:lnTo>
                  <a:lnTo>
                    <a:pt x="262285" y="96509"/>
                  </a:lnTo>
                  <a:lnTo>
                    <a:pt x="281940" y="100482"/>
                  </a:lnTo>
                  <a:lnTo>
                    <a:pt x="301612" y="96534"/>
                  </a:lnTo>
                  <a:lnTo>
                    <a:pt x="317674" y="85767"/>
                  </a:lnTo>
                  <a:lnTo>
                    <a:pt x="322043" y="79324"/>
                  </a:lnTo>
                  <a:lnTo>
                    <a:pt x="281940" y="79324"/>
                  </a:lnTo>
                  <a:lnTo>
                    <a:pt x="270552" y="77039"/>
                  </a:lnTo>
                  <a:lnTo>
                    <a:pt x="261251" y="70807"/>
                  </a:lnTo>
                  <a:lnTo>
                    <a:pt x="254979" y="61563"/>
                  </a:lnTo>
                  <a:lnTo>
                    <a:pt x="252679" y="50241"/>
                  </a:lnTo>
                  <a:lnTo>
                    <a:pt x="254979" y="38919"/>
                  </a:lnTo>
                  <a:lnTo>
                    <a:pt x="261251" y="29675"/>
                  </a:lnTo>
                  <a:lnTo>
                    <a:pt x="270552" y="23443"/>
                  </a:lnTo>
                  <a:lnTo>
                    <a:pt x="281940" y="21158"/>
                  </a:lnTo>
                  <a:lnTo>
                    <a:pt x="322043" y="21158"/>
                  </a:lnTo>
                  <a:lnTo>
                    <a:pt x="317674" y="14714"/>
                  </a:lnTo>
                  <a:lnTo>
                    <a:pt x="301612" y="3947"/>
                  </a:lnTo>
                  <a:lnTo>
                    <a:pt x="281940" y="0"/>
                  </a:lnTo>
                  <a:close/>
                </a:path>
                <a:path w="563880" h="448310">
                  <a:moveTo>
                    <a:pt x="322043" y="21158"/>
                  </a:moveTo>
                  <a:lnTo>
                    <a:pt x="281940" y="21158"/>
                  </a:lnTo>
                  <a:lnTo>
                    <a:pt x="293327" y="23443"/>
                  </a:lnTo>
                  <a:lnTo>
                    <a:pt x="302628" y="29675"/>
                  </a:lnTo>
                  <a:lnTo>
                    <a:pt x="308900" y="38919"/>
                  </a:lnTo>
                  <a:lnTo>
                    <a:pt x="311200" y="50241"/>
                  </a:lnTo>
                  <a:lnTo>
                    <a:pt x="308900" y="61563"/>
                  </a:lnTo>
                  <a:lnTo>
                    <a:pt x="302628" y="70807"/>
                  </a:lnTo>
                  <a:lnTo>
                    <a:pt x="293327" y="77039"/>
                  </a:lnTo>
                  <a:lnTo>
                    <a:pt x="281940" y="79324"/>
                  </a:lnTo>
                  <a:lnTo>
                    <a:pt x="322043" y="79324"/>
                  </a:lnTo>
                  <a:lnTo>
                    <a:pt x="328506" y="69780"/>
                  </a:lnTo>
                  <a:lnTo>
                    <a:pt x="332473" y="50241"/>
                  </a:lnTo>
                  <a:lnTo>
                    <a:pt x="328502" y="30684"/>
                  </a:lnTo>
                  <a:lnTo>
                    <a:pt x="322043" y="21158"/>
                  </a:lnTo>
                  <a:close/>
                </a:path>
              </a:pathLst>
            </a:custGeom>
            <a:solidFill>
              <a:srgbClr val="002F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88036" y="5801867"/>
              <a:ext cx="563880" cy="448309"/>
            </a:xfrm>
            <a:custGeom>
              <a:avLst/>
              <a:gdLst/>
              <a:ahLst/>
              <a:cxnLst/>
              <a:rect l="l" t="t" r="r" b="b"/>
              <a:pathLst>
                <a:path w="563880" h="448310">
                  <a:moveTo>
                    <a:pt x="462813" y="375500"/>
                  </a:moveTo>
                  <a:lnTo>
                    <a:pt x="444038" y="376854"/>
                  </a:lnTo>
                  <a:lnTo>
                    <a:pt x="419331" y="383392"/>
                  </a:lnTo>
                  <a:lnTo>
                    <a:pt x="396601" y="398834"/>
                  </a:lnTo>
                  <a:lnTo>
                    <a:pt x="383755" y="426897"/>
                  </a:lnTo>
                  <a:lnTo>
                    <a:pt x="541858" y="426897"/>
                  </a:lnTo>
                  <a:lnTo>
                    <a:pt x="529012" y="398834"/>
                  </a:lnTo>
                  <a:lnTo>
                    <a:pt x="506283" y="383392"/>
                  </a:lnTo>
                  <a:lnTo>
                    <a:pt x="481581" y="376854"/>
                  </a:lnTo>
                  <a:lnTo>
                    <a:pt x="462813" y="375500"/>
                  </a:lnTo>
                  <a:close/>
                </a:path>
                <a:path w="563880" h="448310">
                  <a:moveTo>
                    <a:pt x="101066" y="375500"/>
                  </a:moveTo>
                  <a:lnTo>
                    <a:pt x="82298" y="376854"/>
                  </a:lnTo>
                  <a:lnTo>
                    <a:pt x="57596" y="383392"/>
                  </a:lnTo>
                  <a:lnTo>
                    <a:pt x="34867" y="398834"/>
                  </a:lnTo>
                  <a:lnTo>
                    <a:pt x="22021" y="426897"/>
                  </a:lnTo>
                  <a:lnTo>
                    <a:pt x="180124" y="426897"/>
                  </a:lnTo>
                  <a:lnTo>
                    <a:pt x="167278" y="398834"/>
                  </a:lnTo>
                  <a:lnTo>
                    <a:pt x="144548" y="383392"/>
                  </a:lnTo>
                  <a:lnTo>
                    <a:pt x="119841" y="376854"/>
                  </a:lnTo>
                  <a:lnTo>
                    <a:pt x="101066" y="375500"/>
                  </a:lnTo>
                  <a:close/>
                </a:path>
                <a:path w="563880" h="448310">
                  <a:moveTo>
                    <a:pt x="462813" y="354342"/>
                  </a:moveTo>
                  <a:lnTo>
                    <a:pt x="504906" y="360119"/>
                  </a:lnTo>
                  <a:lnTo>
                    <a:pt x="536725" y="376674"/>
                  </a:lnTo>
                  <a:lnTo>
                    <a:pt x="556855" y="402846"/>
                  </a:lnTo>
                  <a:lnTo>
                    <a:pt x="563880" y="437476"/>
                  </a:lnTo>
                  <a:lnTo>
                    <a:pt x="563880" y="443318"/>
                  </a:lnTo>
                  <a:lnTo>
                    <a:pt x="559117" y="448055"/>
                  </a:lnTo>
                  <a:lnTo>
                    <a:pt x="553237" y="448055"/>
                  </a:lnTo>
                  <a:lnTo>
                    <a:pt x="372376" y="448055"/>
                  </a:lnTo>
                  <a:lnTo>
                    <a:pt x="366496" y="448055"/>
                  </a:lnTo>
                  <a:lnTo>
                    <a:pt x="361734" y="443318"/>
                  </a:lnTo>
                  <a:lnTo>
                    <a:pt x="361734" y="437476"/>
                  </a:lnTo>
                  <a:lnTo>
                    <a:pt x="368758" y="402798"/>
                  </a:lnTo>
                  <a:lnTo>
                    <a:pt x="388889" y="376631"/>
                  </a:lnTo>
                  <a:lnTo>
                    <a:pt x="420712" y="360102"/>
                  </a:lnTo>
                  <a:lnTo>
                    <a:pt x="462813" y="354342"/>
                  </a:lnTo>
                  <a:close/>
                </a:path>
                <a:path w="563880" h="448310">
                  <a:moveTo>
                    <a:pt x="101066" y="354342"/>
                  </a:moveTo>
                  <a:lnTo>
                    <a:pt x="143167" y="360119"/>
                  </a:lnTo>
                  <a:lnTo>
                    <a:pt x="174990" y="376674"/>
                  </a:lnTo>
                  <a:lnTo>
                    <a:pt x="195121" y="402846"/>
                  </a:lnTo>
                  <a:lnTo>
                    <a:pt x="202145" y="437476"/>
                  </a:lnTo>
                  <a:lnTo>
                    <a:pt x="202145" y="443318"/>
                  </a:lnTo>
                  <a:lnTo>
                    <a:pt x="197383" y="448055"/>
                  </a:lnTo>
                  <a:lnTo>
                    <a:pt x="191503" y="448055"/>
                  </a:lnTo>
                  <a:lnTo>
                    <a:pt x="10642" y="448055"/>
                  </a:lnTo>
                  <a:lnTo>
                    <a:pt x="4762" y="448055"/>
                  </a:lnTo>
                  <a:lnTo>
                    <a:pt x="0" y="443318"/>
                  </a:lnTo>
                  <a:lnTo>
                    <a:pt x="0" y="437476"/>
                  </a:lnTo>
                  <a:lnTo>
                    <a:pt x="7024" y="402798"/>
                  </a:lnTo>
                  <a:lnTo>
                    <a:pt x="27154" y="376631"/>
                  </a:lnTo>
                  <a:lnTo>
                    <a:pt x="58973" y="360102"/>
                  </a:lnTo>
                  <a:lnTo>
                    <a:pt x="101066" y="354342"/>
                  </a:lnTo>
                  <a:close/>
                </a:path>
                <a:path w="563880" h="448310">
                  <a:moveTo>
                    <a:pt x="462813" y="264426"/>
                  </a:moveTo>
                  <a:lnTo>
                    <a:pt x="451420" y="266713"/>
                  </a:lnTo>
                  <a:lnTo>
                    <a:pt x="442120" y="272949"/>
                  </a:lnTo>
                  <a:lnTo>
                    <a:pt x="435851" y="282198"/>
                  </a:lnTo>
                  <a:lnTo>
                    <a:pt x="433552" y="293522"/>
                  </a:lnTo>
                  <a:lnTo>
                    <a:pt x="435851" y="304844"/>
                  </a:lnTo>
                  <a:lnTo>
                    <a:pt x="442120" y="314088"/>
                  </a:lnTo>
                  <a:lnTo>
                    <a:pt x="451420" y="320320"/>
                  </a:lnTo>
                  <a:lnTo>
                    <a:pt x="462813" y="322605"/>
                  </a:lnTo>
                  <a:lnTo>
                    <a:pt x="474198" y="320320"/>
                  </a:lnTo>
                  <a:lnTo>
                    <a:pt x="483495" y="314088"/>
                  </a:lnTo>
                  <a:lnTo>
                    <a:pt x="489763" y="304844"/>
                  </a:lnTo>
                  <a:lnTo>
                    <a:pt x="492061" y="293522"/>
                  </a:lnTo>
                  <a:lnTo>
                    <a:pt x="489763" y="282198"/>
                  </a:lnTo>
                  <a:lnTo>
                    <a:pt x="483495" y="272949"/>
                  </a:lnTo>
                  <a:lnTo>
                    <a:pt x="474198" y="266713"/>
                  </a:lnTo>
                  <a:lnTo>
                    <a:pt x="462813" y="264426"/>
                  </a:lnTo>
                  <a:close/>
                </a:path>
                <a:path w="563880" h="448310">
                  <a:moveTo>
                    <a:pt x="101066" y="264426"/>
                  </a:moveTo>
                  <a:lnTo>
                    <a:pt x="89681" y="266713"/>
                  </a:lnTo>
                  <a:lnTo>
                    <a:pt x="80384" y="272949"/>
                  </a:lnTo>
                  <a:lnTo>
                    <a:pt x="74116" y="282198"/>
                  </a:lnTo>
                  <a:lnTo>
                    <a:pt x="71818" y="293522"/>
                  </a:lnTo>
                  <a:lnTo>
                    <a:pt x="74116" y="304844"/>
                  </a:lnTo>
                  <a:lnTo>
                    <a:pt x="80384" y="314088"/>
                  </a:lnTo>
                  <a:lnTo>
                    <a:pt x="89681" y="320320"/>
                  </a:lnTo>
                  <a:lnTo>
                    <a:pt x="101066" y="322605"/>
                  </a:lnTo>
                  <a:lnTo>
                    <a:pt x="112459" y="320320"/>
                  </a:lnTo>
                  <a:lnTo>
                    <a:pt x="121759" y="314088"/>
                  </a:lnTo>
                  <a:lnTo>
                    <a:pt x="128028" y="304844"/>
                  </a:lnTo>
                  <a:lnTo>
                    <a:pt x="130327" y="293522"/>
                  </a:lnTo>
                  <a:lnTo>
                    <a:pt x="128028" y="282198"/>
                  </a:lnTo>
                  <a:lnTo>
                    <a:pt x="121759" y="272949"/>
                  </a:lnTo>
                  <a:lnTo>
                    <a:pt x="112459" y="266713"/>
                  </a:lnTo>
                  <a:lnTo>
                    <a:pt x="101066" y="264426"/>
                  </a:lnTo>
                  <a:close/>
                </a:path>
                <a:path w="563880" h="448310">
                  <a:moveTo>
                    <a:pt x="462813" y="243281"/>
                  </a:moveTo>
                  <a:lnTo>
                    <a:pt x="482480" y="247229"/>
                  </a:lnTo>
                  <a:lnTo>
                    <a:pt x="498543" y="257995"/>
                  </a:lnTo>
                  <a:lnTo>
                    <a:pt x="509374" y="273965"/>
                  </a:lnTo>
                  <a:lnTo>
                    <a:pt x="513346" y="293522"/>
                  </a:lnTo>
                  <a:lnTo>
                    <a:pt x="509374" y="313079"/>
                  </a:lnTo>
                  <a:lnTo>
                    <a:pt x="498543" y="329049"/>
                  </a:lnTo>
                  <a:lnTo>
                    <a:pt x="482480" y="339815"/>
                  </a:lnTo>
                  <a:lnTo>
                    <a:pt x="462813" y="343763"/>
                  </a:lnTo>
                  <a:lnTo>
                    <a:pt x="443158" y="339785"/>
                  </a:lnTo>
                  <a:lnTo>
                    <a:pt x="427105" y="329015"/>
                  </a:lnTo>
                  <a:lnTo>
                    <a:pt x="416270" y="313059"/>
                  </a:lnTo>
                  <a:lnTo>
                    <a:pt x="412267" y="293522"/>
                  </a:lnTo>
                  <a:lnTo>
                    <a:pt x="416239" y="273965"/>
                  </a:lnTo>
                  <a:lnTo>
                    <a:pt x="427072" y="257995"/>
                  </a:lnTo>
                  <a:lnTo>
                    <a:pt x="443139" y="247229"/>
                  </a:lnTo>
                  <a:lnTo>
                    <a:pt x="462813" y="243281"/>
                  </a:lnTo>
                  <a:close/>
                </a:path>
                <a:path w="563880" h="448310">
                  <a:moveTo>
                    <a:pt x="101066" y="243281"/>
                  </a:moveTo>
                  <a:lnTo>
                    <a:pt x="120740" y="247229"/>
                  </a:lnTo>
                  <a:lnTo>
                    <a:pt x="136807" y="257995"/>
                  </a:lnTo>
                  <a:lnTo>
                    <a:pt x="147640" y="273965"/>
                  </a:lnTo>
                  <a:lnTo>
                    <a:pt x="151612" y="293522"/>
                  </a:lnTo>
                  <a:lnTo>
                    <a:pt x="147640" y="313079"/>
                  </a:lnTo>
                  <a:lnTo>
                    <a:pt x="136807" y="329049"/>
                  </a:lnTo>
                  <a:lnTo>
                    <a:pt x="120740" y="339815"/>
                  </a:lnTo>
                  <a:lnTo>
                    <a:pt x="101066" y="343763"/>
                  </a:lnTo>
                  <a:lnTo>
                    <a:pt x="81419" y="339785"/>
                  </a:lnTo>
                  <a:lnTo>
                    <a:pt x="65370" y="329015"/>
                  </a:lnTo>
                  <a:lnTo>
                    <a:pt x="54535" y="313059"/>
                  </a:lnTo>
                  <a:lnTo>
                    <a:pt x="50533" y="293522"/>
                  </a:lnTo>
                  <a:lnTo>
                    <a:pt x="54505" y="273965"/>
                  </a:lnTo>
                  <a:lnTo>
                    <a:pt x="65336" y="257995"/>
                  </a:lnTo>
                  <a:lnTo>
                    <a:pt x="81399" y="247229"/>
                  </a:lnTo>
                  <a:lnTo>
                    <a:pt x="101066" y="243281"/>
                  </a:lnTo>
                  <a:close/>
                </a:path>
                <a:path w="563880" h="448310">
                  <a:moveTo>
                    <a:pt x="281940" y="218744"/>
                  </a:moveTo>
                  <a:lnTo>
                    <a:pt x="287820" y="218744"/>
                  </a:lnTo>
                  <a:lnTo>
                    <a:pt x="292582" y="223469"/>
                  </a:lnTo>
                  <a:lnTo>
                    <a:pt x="292582" y="229311"/>
                  </a:lnTo>
                  <a:lnTo>
                    <a:pt x="292582" y="291718"/>
                  </a:lnTo>
                  <a:lnTo>
                    <a:pt x="336943" y="336041"/>
                  </a:lnTo>
                  <a:lnTo>
                    <a:pt x="340359" y="340004"/>
                  </a:lnTo>
                  <a:lnTo>
                    <a:pt x="340359" y="345846"/>
                  </a:lnTo>
                  <a:lnTo>
                    <a:pt x="336943" y="349796"/>
                  </a:lnTo>
                  <a:lnTo>
                    <a:pt x="333120" y="354241"/>
                  </a:lnTo>
                  <a:lnTo>
                    <a:pt x="326402" y="354749"/>
                  </a:lnTo>
                  <a:lnTo>
                    <a:pt x="321945" y="350951"/>
                  </a:lnTo>
                  <a:lnTo>
                    <a:pt x="281940" y="311073"/>
                  </a:lnTo>
                  <a:lnTo>
                    <a:pt x="241934" y="350951"/>
                  </a:lnTo>
                  <a:lnTo>
                    <a:pt x="237731" y="355079"/>
                  </a:lnTo>
                  <a:lnTo>
                    <a:pt x="230974" y="355028"/>
                  </a:lnTo>
                  <a:lnTo>
                    <a:pt x="226834" y="350850"/>
                  </a:lnTo>
                  <a:lnTo>
                    <a:pt x="222681" y="346671"/>
                  </a:lnTo>
                  <a:lnTo>
                    <a:pt x="222732" y="339953"/>
                  </a:lnTo>
                  <a:lnTo>
                    <a:pt x="226936" y="335826"/>
                  </a:lnTo>
                  <a:lnTo>
                    <a:pt x="271297" y="291718"/>
                  </a:lnTo>
                  <a:lnTo>
                    <a:pt x="271297" y="229311"/>
                  </a:lnTo>
                  <a:lnTo>
                    <a:pt x="271297" y="223469"/>
                  </a:lnTo>
                  <a:lnTo>
                    <a:pt x="276059" y="218744"/>
                  </a:lnTo>
                  <a:lnTo>
                    <a:pt x="281940" y="218744"/>
                  </a:lnTo>
                  <a:close/>
                </a:path>
                <a:path w="563880" h="448310">
                  <a:moveTo>
                    <a:pt x="281940" y="132219"/>
                  </a:moveTo>
                  <a:lnTo>
                    <a:pt x="263215" y="133572"/>
                  </a:lnTo>
                  <a:lnTo>
                    <a:pt x="238507" y="140111"/>
                  </a:lnTo>
                  <a:lnTo>
                    <a:pt x="215754" y="155552"/>
                  </a:lnTo>
                  <a:lnTo>
                    <a:pt x="202895" y="183616"/>
                  </a:lnTo>
                  <a:lnTo>
                    <a:pt x="360984" y="183616"/>
                  </a:lnTo>
                  <a:lnTo>
                    <a:pt x="348125" y="155552"/>
                  </a:lnTo>
                  <a:lnTo>
                    <a:pt x="325372" y="140111"/>
                  </a:lnTo>
                  <a:lnTo>
                    <a:pt x="300664" y="133572"/>
                  </a:lnTo>
                  <a:lnTo>
                    <a:pt x="281940" y="132219"/>
                  </a:lnTo>
                  <a:close/>
                </a:path>
                <a:path w="563880" h="448310">
                  <a:moveTo>
                    <a:pt x="281940" y="111061"/>
                  </a:moveTo>
                  <a:lnTo>
                    <a:pt x="324033" y="116837"/>
                  </a:lnTo>
                  <a:lnTo>
                    <a:pt x="355852" y="133392"/>
                  </a:lnTo>
                  <a:lnTo>
                    <a:pt x="375982" y="159565"/>
                  </a:lnTo>
                  <a:lnTo>
                    <a:pt x="383006" y="194195"/>
                  </a:lnTo>
                  <a:lnTo>
                    <a:pt x="383006" y="200037"/>
                  </a:lnTo>
                  <a:lnTo>
                    <a:pt x="378244" y="204774"/>
                  </a:lnTo>
                  <a:lnTo>
                    <a:pt x="372376" y="204774"/>
                  </a:lnTo>
                  <a:lnTo>
                    <a:pt x="191503" y="204774"/>
                  </a:lnTo>
                  <a:lnTo>
                    <a:pt x="185635" y="204774"/>
                  </a:lnTo>
                  <a:lnTo>
                    <a:pt x="180873" y="200037"/>
                  </a:lnTo>
                  <a:lnTo>
                    <a:pt x="180873" y="194195"/>
                  </a:lnTo>
                  <a:lnTo>
                    <a:pt x="187897" y="159522"/>
                  </a:lnTo>
                  <a:lnTo>
                    <a:pt x="208027" y="133354"/>
                  </a:lnTo>
                  <a:lnTo>
                    <a:pt x="239846" y="116823"/>
                  </a:lnTo>
                  <a:lnTo>
                    <a:pt x="281940" y="111061"/>
                  </a:lnTo>
                  <a:close/>
                </a:path>
                <a:path w="563880" h="448310">
                  <a:moveTo>
                    <a:pt x="281940" y="21158"/>
                  </a:moveTo>
                  <a:lnTo>
                    <a:pt x="270552" y="23443"/>
                  </a:lnTo>
                  <a:lnTo>
                    <a:pt x="261251" y="29675"/>
                  </a:lnTo>
                  <a:lnTo>
                    <a:pt x="254979" y="38919"/>
                  </a:lnTo>
                  <a:lnTo>
                    <a:pt x="252679" y="50241"/>
                  </a:lnTo>
                  <a:lnTo>
                    <a:pt x="254979" y="61563"/>
                  </a:lnTo>
                  <a:lnTo>
                    <a:pt x="261251" y="70807"/>
                  </a:lnTo>
                  <a:lnTo>
                    <a:pt x="270552" y="77039"/>
                  </a:lnTo>
                  <a:lnTo>
                    <a:pt x="281940" y="79324"/>
                  </a:lnTo>
                  <a:lnTo>
                    <a:pt x="293327" y="77039"/>
                  </a:lnTo>
                  <a:lnTo>
                    <a:pt x="302628" y="70807"/>
                  </a:lnTo>
                  <a:lnTo>
                    <a:pt x="308900" y="61563"/>
                  </a:lnTo>
                  <a:lnTo>
                    <a:pt x="311200" y="50241"/>
                  </a:lnTo>
                  <a:lnTo>
                    <a:pt x="308900" y="38919"/>
                  </a:lnTo>
                  <a:lnTo>
                    <a:pt x="302628" y="29675"/>
                  </a:lnTo>
                  <a:lnTo>
                    <a:pt x="293327" y="23443"/>
                  </a:lnTo>
                  <a:lnTo>
                    <a:pt x="281940" y="21158"/>
                  </a:lnTo>
                  <a:close/>
                </a:path>
                <a:path w="563880" h="448310">
                  <a:moveTo>
                    <a:pt x="281940" y="0"/>
                  </a:moveTo>
                  <a:lnTo>
                    <a:pt x="301612" y="3947"/>
                  </a:lnTo>
                  <a:lnTo>
                    <a:pt x="317674" y="14714"/>
                  </a:lnTo>
                  <a:lnTo>
                    <a:pt x="328502" y="30684"/>
                  </a:lnTo>
                  <a:lnTo>
                    <a:pt x="332473" y="50241"/>
                  </a:lnTo>
                  <a:lnTo>
                    <a:pt x="328502" y="69798"/>
                  </a:lnTo>
                  <a:lnTo>
                    <a:pt x="317674" y="85767"/>
                  </a:lnTo>
                  <a:lnTo>
                    <a:pt x="301612" y="96534"/>
                  </a:lnTo>
                  <a:lnTo>
                    <a:pt x="281940" y="100482"/>
                  </a:lnTo>
                  <a:lnTo>
                    <a:pt x="262285" y="96509"/>
                  </a:lnTo>
                  <a:lnTo>
                    <a:pt x="246233" y="85739"/>
                  </a:lnTo>
                  <a:lnTo>
                    <a:pt x="235402" y="69780"/>
                  </a:lnTo>
                  <a:lnTo>
                    <a:pt x="231406" y="50241"/>
                  </a:lnTo>
                  <a:lnTo>
                    <a:pt x="235377" y="30684"/>
                  </a:lnTo>
                  <a:lnTo>
                    <a:pt x="246205" y="14714"/>
                  </a:lnTo>
                  <a:lnTo>
                    <a:pt x="262267" y="3947"/>
                  </a:lnTo>
                  <a:lnTo>
                    <a:pt x="281940" y="0"/>
                  </a:lnTo>
                  <a:close/>
                </a:path>
              </a:pathLst>
            </a:custGeom>
            <a:ln w="9525">
              <a:solidFill>
                <a:srgbClr val="002F5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8856817" y="4699000"/>
            <a:ext cx="405765" cy="570865"/>
            <a:chOff x="5702617" y="5778817"/>
            <a:chExt cx="405765" cy="570865"/>
          </a:xfrm>
        </p:grpSpPr>
        <p:sp>
          <p:nvSpPr>
            <p:cNvPr id="17" name="object 17"/>
            <p:cNvSpPr/>
            <p:nvPr/>
          </p:nvSpPr>
          <p:spPr>
            <a:xfrm>
              <a:off x="5707379" y="5783579"/>
              <a:ext cx="396240" cy="561340"/>
            </a:xfrm>
            <a:custGeom>
              <a:avLst/>
              <a:gdLst/>
              <a:ahLst/>
              <a:cxnLst/>
              <a:rect l="l" t="t" r="r" b="b"/>
              <a:pathLst>
                <a:path w="396239" h="561339">
                  <a:moveTo>
                    <a:pt x="198120" y="0"/>
                  </a:moveTo>
                  <a:lnTo>
                    <a:pt x="152755" y="5216"/>
                  </a:lnTo>
                  <a:lnTo>
                    <a:pt x="111078" y="20069"/>
                  </a:lnTo>
                  <a:lnTo>
                    <a:pt x="74289" y="43368"/>
                  </a:lnTo>
                  <a:lnTo>
                    <a:pt x="43587" y="73919"/>
                  </a:lnTo>
                  <a:lnTo>
                    <a:pt x="20171" y="110531"/>
                  </a:lnTo>
                  <a:lnTo>
                    <a:pt x="5242" y="152011"/>
                  </a:lnTo>
                  <a:lnTo>
                    <a:pt x="0" y="197167"/>
                  </a:lnTo>
                  <a:lnTo>
                    <a:pt x="1908" y="224488"/>
                  </a:lnTo>
                  <a:lnTo>
                    <a:pt x="16823" y="276693"/>
                  </a:lnTo>
                  <a:lnTo>
                    <a:pt x="186817" y="553059"/>
                  </a:lnTo>
                  <a:lnTo>
                    <a:pt x="195199" y="560832"/>
                  </a:lnTo>
                  <a:lnTo>
                    <a:pt x="201041" y="560832"/>
                  </a:lnTo>
                  <a:lnTo>
                    <a:pt x="206756" y="560781"/>
                  </a:lnTo>
                  <a:lnTo>
                    <a:pt x="212090" y="557758"/>
                  </a:lnTo>
                  <a:lnTo>
                    <a:pt x="215011" y="552843"/>
                  </a:lnTo>
                  <a:lnTo>
                    <a:pt x="239091" y="512838"/>
                  </a:lnTo>
                  <a:lnTo>
                    <a:pt x="200660" y="512838"/>
                  </a:lnTo>
                  <a:lnTo>
                    <a:pt x="57658" y="283527"/>
                  </a:lnTo>
                  <a:lnTo>
                    <a:pt x="46964" y="263420"/>
                  </a:lnTo>
                  <a:lnTo>
                    <a:pt x="39163" y="242123"/>
                  </a:lnTo>
                  <a:lnTo>
                    <a:pt x="34387" y="219939"/>
                  </a:lnTo>
                  <a:lnTo>
                    <a:pt x="32766" y="197167"/>
                  </a:lnTo>
                  <a:lnTo>
                    <a:pt x="38690" y="153521"/>
                  </a:lnTo>
                  <a:lnTo>
                    <a:pt x="55400" y="114244"/>
                  </a:lnTo>
                  <a:lnTo>
                    <a:pt x="81295" y="80927"/>
                  </a:lnTo>
                  <a:lnTo>
                    <a:pt x="114779" y="55160"/>
                  </a:lnTo>
                  <a:lnTo>
                    <a:pt x="154253" y="38534"/>
                  </a:lnTo>
                  <a:lnTo>
                    <a:pt x="198120" y="32639"/>
                  </a:lnTo>
                  <a:lnTo>
                    <a:pt x="305008" y="32639"/>
                  </a:lnTo>
                  <a:lnTo>
                    <a:pt x="285161" y="20069"/>
                  </a:lnTo>
                  <a:lnTo>
                    <a:pt x="243484" y="5216"/>
                  </a:lnTo>
                  <a:lnTo>
                    <a:pt x="198120" y="0"/>
                  </a:lnTo>
                  <a:close/>
                </a:path>
                <a:path w="396239" h="561339">
                  <a:moveTo>
                    <a:pt x="305008" y="32639"/>
                  </a:moveTo>
                  <a:lnTo>
                    <a:pt x="198120" y="32639"/>
                  </a:lnTo>
                  <a:lnTo>
                    <a:pt x="241976" y="38534"/>
                  </a:lnTo>
                  <a:lnTo>
                    <a:pt x="281427" y="55160"/>
                  </a:lnTo>
                  <a:lnTo>
                    <a:pt x="314880" y="80927"/>
                  </a:lnTo>
                  <a:lnTo>
                    <a:pt x="340745" y="114244"/>
                  </a:lnTo>
                  <a:lnTo>
                    <a:pt x="357431" y="153521"/>
                  </a:lnTo>
                  <a:lnTo>
                    <a:pt x="363347" y="197167"/>
                  </a:lnTo>
                  <a:lnTo>
                    <a:pt x="361838" y="219284"/>
                  </a:lnTo>
                  <a:lnTo>
                    <a:pt x="357378" y="240880"/>
                  </a:lnTo>
                  <a:lnTo>
                    <a:pt x="350059" y="261657"/>
                  </a:lnTo>
                  <a:lnTo>
                    <a:pt x="339979" y="281317"/>
                  </a:lnTo>
                  <a:lnTo>
                    <a:pt x="200660" y="512838"/>
                  </a:lnTo>
                  <a:lnTo>
                    <a:pt x="239091" y="512838"/>
                  </a:lnTo>
                  <a:lnTo>
                    <a:pt x="368300" y="298183"/>
                  </a:lnTo>
                  <a:lnTo>
                    <a:pt x="389128" y="249623"/>
                  </a:lnTo>
                  <a:lnTo>
                    <a:pt x="396240" y="197167"/>
                  </a:lnTo>
                  <a:lnTo>
                    <a:pt x="390997" y="152011"/>
                  </a:lnTo>
                  <a:lnTo>
                    <a:pt x="376068" y="110531"/>
                  </a:lnTo>
                  <a:lnTo>
                    <a:pt x="352652" y="73919"/>
                  </a:lnTo>
                  <a:lnTo>
                    <a:pt x="321950" y="43368"/>
                  </a:lnTo>
                  <a:lnTo>
                    <a:pt x="305008" y="32639"/>
                  </a:lnTo>
                  <a:close/>
                </a:path>
                <a:path w="396239" h="561339">
                  <a:moveTo>
                    <a:pt x="198120" y="98577"/>
                  </a:moveTo>
                  <a:lnTo>
                    <a:pt x="159603" y="106338"/>
                  </a:lnTo>
                  <a:lnTo>
                    <a:pt x="128111" y="127488"/>
                  </a:lnTo>
                  <a:lnTo>
                    <a:pt x="106858" y="158831"/>
                  </a:lnTo>
                  <a:lnTo>
                    <a:pt x="99060" y="197167"/>
                  </a:lnTo>
                  <a:lnTo>
                    <a:pt x="106751" y="235356"/>
                  </a:lnTo>
                  <a:lnTo>
                    <a:pt x="127825" y="266711"/>
                  </a:lnTo>
                  <a:lnTo>
                    <a:pt x="159281" y="287937"/>
                  </a:lnTo>
                  <a:lnTo>
                    <a:pt x="198120" y="295744"/>
                  </a:lnTo>
                  <a:lnTo>
                    <a:pt x="237226" y="287853"/>
                  </a:lnTo>
                  <a:lnTo>
                    <a:pt x="268652" y="266487"/>
                  </a:lnTo>
                  <a:lnTo>
                    <a:pt x="270907" y="263105"/>
                  </a:lnTo>
                  <a:lnTo>
                    <a:pt x="198120" y="263105"/>
                  </a:lnTo>
                  <a:lnTo>
                    <a:pt x="172331" y="257912"/>
                  </a:lnTo>
                  <a:lnTo>
                    <a:pt x="151256" y="243762"/>
                  </a:lnTo>
                  <a:lnTo>
                    <a:pt x="137040" y="222799"/>
                  </a:lnTo>
                  <a:lnTo>
                    <a:pt x="131825" y="197167"/>
                  </a:lnTo>
                  <a:lnTo>
                    <a:pt x="137058" y="171573"/>
                  </a:lnTo>
                  <a:lnTo>
                    <a:pt x="151304" y="150606"/>
                  </a:lnTo>
                  <a:lnTo>
                    <a:pt x="172384" y="136434"/>
                  </a:lnTo>
                  <a:lnTo>
                    <a:pt x="198120" y="131229"/>
                  </a:lnTo>
                  <a:lnTo>
                    <a:pt x="270664" y="131229"/>
                  </a:lnTo>
                  <a:lnTo>
                    <a:pt x="268128" y="127488"/>
                  </a:lnTo>
                  <a:lnTo>
                    <a:pt x="236636" y="106338"/>
                  </a:lnTo>
                  <a:lnTo>
                    <a:pt x="198120" y="98577"/>
                  </a:lnTo>
                  <a:close/>
                </a:path>
                <a:path w="396239" h="561339">
                  <a:moveTo>
                    <a:pt x="270664" y="131229"/>
                  </a:moveTo>
                  <a:lnTo>
                    <a:pt x="198120" y="131229"/>
                  </a:lnTo>
                  <a:lnTo>
                    <a:pt x="223835" y="136434"/>
                  </a:lnTo>
                  <a:lnTo>
                    <a:pt x="244871" y="150606"/>
                  </a:lnTo>
                  <a:lnTo>
                    <a:pt x="259074" y="171573"/>
                  </a:lnTo>
                  <a:lnTo>
                    <a:pt x="264287" y="197167"/>
                  </a:lnTo>
                  <a:lnTo>
                    <a:pt x="259181" y="222574"/>
                  </a:lnTo>
                  <a:lnTo>
                    <a:pt x="245157" y="243562"/>
                  </a:lnTo>
                  <a:lnTo>
                    <a:pt x="224156" y="257837"/>
                  </a:lnTo>
                  <a:lnTo>
                    <a:pt x="198120" y="263105"/>
                  </a:lnTo>
                  <a:lnTo>
                    <a:pt x="270907" y="263105"/>
                  </a:lnTo>
                  <a:lnTo>
                    <a:pt x="289577" y="235105"/>
                  </a:lnTo>
                  <a:lnTo>
                    <a:pt x="297180" y="197167"/>
                  </a:lnTo>
                  <a:lnTo>
                    <a:pt x="289381" y="158831"/>
                  </a:lnTo>
                  <a:lnTo>
                    <a:pt x="270664" y="131229"/>
                  </a:lnTo>
                  <a:close/>
                </a:path>
              </a:pathLst>
            </a:custGeom>
            <a:solidFill>
              <a:srgbClr val="002F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01677" y="5877394"/>
              <a:ext cx="207645" cy="20669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707379" y="5783579"/>
              <a:ext cx="396240" cy="561340"/>
            </a:xfrm>
            <a:custGeom>
              <a:avLst/>
              <a:gdLst/>
              <a:ahLst/>
              <a:cxnLst/>
              <a:rect l="l" t="t" r="r" b="b"/>
              <a:pathLst>
                <a:path w="396239" h="561339">
                  <a:moveTo>
                    <a:pt x="198120" y="32639"/>
                  </a:moveTo>
                  <a:lnTo>
                    <a:pt x="154253" y="38534"/>
                  </a:lnTo>
                  <a:lnTo>
                    <a:pt x="114779" y="55160"/>
                  </a:lnTo>
                  <a:lnTo>
                    <a:pt x="81295" y="80927"/>
                  </a:lnTo>
                  <a:lnTo>
                    <a:pt x="55400" y="114244"/>
                  </a:lnTo>
                  <a:lnTo>
                    <a:pt x="38690" y="153521"/>
                  </a:lnTo>
                  <a:lnTo>
                    <a:pt x="32766" y="197167"/>
                  </a:lnTo>
                  <a:lnTo>
                    <a:pt x="34387" y="219939"/>
                  </a:lnTo>
                  <a:lnTo>
                    <a:pt x="39163" y="242123"/>
                  </a:lnTo>
                  <a:lnTo>
                    <a:pt x="46964" y="263420"/>
                  </a:lnTo>
                  <a:lnTo>
                    <a:pt x="57658" y="283527"/>
                  </a:lnTo>
                  <a:lnTo>
                    <a:pt x="200660" y="512838"/>
                  </a:lnTo>
                  <a:lnTo>
                    <a:pt x="339979" y="281317"/>
                  </a:lnTo>
                  <a:lnTo>
                    <a:pt x="350059" y="261657"/>
                  </a:lnTo>
                  <a:lnTo>
                    <a:pt x="357378" y="240880"/>
                  </a:lnTo>
                  <a:lnTo>
                    <a:pt x="361838" y="219284"/>
                  </a:lnTo>
                  <a:lnTo>
                    <a:pt x="363347" y="197167"/>
                  </a:lnTo>
                  <a:lnTo>
                    <a:pt x="357431" y="153521"/>
                  </a:lnTo>
                  <a:lnTo>
                    <a:pt x="340745" y="114244"/>
                  </a:lnTo>
                  <a:lnTo>
                    <a:pt x="314880" y="80927"/>
                  </a:lnTo>
                  <a:lnTo>
                    <a:pt x="281427" y="55160"/>
                  </a:lnTo>
                  <a:lnTo>
                    <a:pt x="241976" y="38534"/>
                  </a:lnTo>
                  <a:lnTo>
                    <a:pt x="198120" y="32639"/>
                  </a:lnTo>
                  <a:close/>
                </a:path>
                <a:path w="396239" h="561339">
                  <a:moveTo>
                    <a:pt x="198120" y="0"/>
                  </a:moveTo>
                  <a:lnTo>
                    <a:pt x="243484" y="5216"/>
                  </a:lnTo>
                  <a:lnTo>
                    <a:pt x="285161" y="20069"/>
                  </a:lnTo>
                  <a:lnTo>
                    <a:pt x="321950" y="43368"/>
                  </a:lnTo>
                  <a:lnTo>
                    <a:pt x="352652" y="73919"/>
                  </a:lnTo>
                  <a:lnTo>
                    <a:pt x="376068" y="110531"/>
                  </a:lnTo>
                  <a:lnTo>
                    <a:pt x="390997" y="152011"/>
                  </a:lnTo>
                  <a:lnTo>
                    <a:pt x="396240" y="197167"/>
                  </a:lnTo>
                  <a:lnTo>
                    <a:pt x="394446" y="223704"/>
                  </a:lnTo>
                  <a:lnTo>
                    <a:pt x="389128" y="249623"/>
                  </a:lnTo>
                  <a:lnTo>
                    <a:pt x="380380" y="274568"/>
                  </a:lnTo>
                  <a:lnTo>
                    <a:pt x="368300" y="298183"/>
                  </a:lnTo>
                  <a:lnTo>
                    <a:pt x="215011" y="552843"/>
                  </a:lnTo>
                  <a:lnTo>
                    <a:pt x="212090" y="557758"/>
                  </a:lnTo>
                  <a:lnTo>
                    <a:pt x="206756" y="560781"/>
                  </a:lnTo>
                  <a:lnTo>
                    <a:pt x="201041" y="560832"/>
                  </a:lnTo>
                  <a:lnTo>
                    <a:pt x="195199" y="560832"/>
                  </a:lnTo>
                  <a:lnTo>
                    <a:pt x="189865" y="557898"/>
                  </a:lnTo>
                  <a:lnTo>
                    <a:pt x="29591" y="300850"/>
                  </a:lnTo>
                  <a:lnTo>
                    <a:pt x="7556" y="251118"/>
                  </a:lnTo>
                  <a:lnTo>
                    <a:pt x="0" y="197167"/>
                  </a:lnTo>
                  <a:lnTo>
                    <a:pt x="5242" y="152011"/>
                  </a:lnTo>
                  <a:lnTo>
                    <a:pt x="20171" y="110531"/>
                  </a:lnTo>
                  <a:lnTo>
                    <a:pt x="43587" y="73919"/>
                  </a:lnTo>
                  <a:lnTo>
                    <a:pt x="74289" y="43368"/>
                  </a:lnTo>
                  <a:lnTo>
                    <a:pt x="111078" y="20069"/>
                  </a:lnTo>
                  <a:lnTo>
                    <a:pt x="152755" y="5216"/>
                  </a:lnTo>
                  <a:lnTo>
                    <a:pt x="198120" y="0"/>
                  </a:lnTo>
                  <a:close/>
                </a:path>
              </a:pathLst>
            </a:custGeom>
            <a:ln w="9525">
              <a:solidFill>
                <a:srgbClr val="002F5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8825683" y="5703341"/>
            <a:ext cx="549275" cy="549275"/>
            <a:chOff x="8348281" y="5781865"/>
            <a:chExt cx="549275" cy="549275"/>
          </a:xfrm>
        </p:grpSpPr>
        <p:sp>
          <p:nvSpPr>
            <p:cNvPr id="21" name="object 21"/>
            <p:cNvSpPr/>
            <p:nvPr/>
          </p:nvSpPr>
          <p:spPr>
            <a:xfrm>
              <a:off x="8353043" y="5786628"/>
              <a:ext cx="539750" cy="539750"/>
            </a:xfrm>
            <a:custGeom>
              <a:avLst/>
              <a:gdLst/>
              <a:ahLst/>
              <a:cxnLst/>
              <a:rect l="l" t="t" r="r" b="b"/>
              <a:pathLst>
                <a:path w="539750" h="539750">
                  <a:moveTo>
                    <a:pt x="269748" y="0"/>
                  </a:moveTo>
                  <a:lnTo>
                    <a:pt x="216671" y="5171"/>
                  </a:lnTo>
                  <a:lnTo>
                    <a:pt x="166417" y="20372"/>
                  </a:lnTo>
                  <a:lnTo>
                    <a:pt x="120140" y="45128"/>
                  </a:lnTo>
                  <a:lnTo>
                    <a:pt x="78994" y="78968"/>
                  </a:lnTo>
                  <a:lnTo>
                    <a:pt x="45166" y="120141"/>
                  </a:lnTo>
                  <a:lnTo>
                    <a:pt x="20399" y="166438"/>
                  </a:lnTo>
                  <a:lnTo>
                    <a:pt x="5181" y="216694"/>
                  </a:lnTo>
                  <a:lnTo>
                    <a:pt x="0" y="269748"/>
                  </a:lnTo>
                  <a:lnTo>
                    <a:pt x="5181" y="322801"/>
                  </a:lnTo>
                  <a:lnTo>
                    <a:pt x="20399" y="373057"/>
                  </a:lnTo>
                  <a:lnTo>
                    <a:pt x="45166" y="419354"/>
                  </a:lnTo>
                  <a:lnTo>
                    <a:pt x="78994" y="460527"/>
                  </a:lnTo>
                  <a:lnTo>
                    <a:pt x="120140" y="494367"/>
                  </a:lnTo>
                  <a:lnTo>
                    <a:pt x="166417" y="519123"/>
                  </a:lnTo>
                  <a:lnTo>
                    <a:pt x="216671" y="534324"/>
                  </a:lnTo>
                  <a:lnTo>
                    <a:pt x="269748" y="539496"/>
                  </a:lnTo>
                  <a:lnTo>
                    <a:pt x="322824" y="534324"/>
                  </a:lnTo>
                  <a:lnTo>
                    <a:pt x="373078" y="519123"/>
                  </a:lnTo>
                  <a:lnTo>
                    <a:pt x="386488" y="511949"/>
                  </a:lnTo>
                  <a:lnTo>
                    <a:pt x="269748" y="511949"/>
                  </a:lnTo>
                  <a:lnTo>
                    <a:pt x="221018" y="507018"/>
                  </a:lnTo>
                  <a:lnTo>
                    <a:pt x="175595" y="492879"/>
                  </a:lnTo>
                  <a:lnTo>
                    <a:pt x="134461" y="470516"/>
                  </a:lnTo>
                  <a:lnTo>
                    <a:pt x="98599" y="440912"/>
                  </a:lnTo>
                  <a:lnTo>
                    <a:pt x="68994" y="405050"/>
                  </a:lnTo>
                  <a:lnTo>
                    <a:pt x="46630" y="363913"/>
                  </a:lnTo>
                  <a:lnTo>
                    <a:pt x="32490" y="318484"/>
                  </a:lnTo>
                  <a:lnTo>
                    <a:pt x="27558" y="269748"/>
                  </a:lnTo>
                  <a:lnTo>
                    <a:pt x="32490" y="221011"/>
                  </a:lnTo>
                  <a:lnTo>
                    <a:pt x="46630" y="175582"/>
                  </a:lnTo>
                  <a:lnTo>
                    <a:pt x="68994" y="134445"/>
                  </a:lnTo>
                  <a:lnTo>
                    <a:pt x="98599" y="98583"/>
                  </a:lnTo>
                  <a:lnTo>
                    <a:pt x="134461" y="68979"/>
                  </a:lnTo>
                  <a:lnTo>
                    <a:pt x="175595" y="46616"/>
                  </a:lnTo>
                  <a:lnTo>
                    <a:pt x="221018" y="32477"/>
                  </a:lnTo>
                  <a:lnTo>
                    <a:pt x="269748" y="27546"/>
                  </a:lnTo>
                  <a:lnTo>
                    <a:pt x="386488" y="27546"/>
                  </a:lnTo>
                  <a:lnTo>
                    <a:pt x="373078" y="20372"/>
                  </a:lnTo>
                  <a:lnTo>
                    <a:pt x="322824" y="5171"/>
                  </a:lnTo>
                  <a:lnTo>
                    <a:pt x="269748" y="0"/>
                  </a:lnTo>
                  <a:close/>
                </a:path>
                <a:path w="539750" h="539750">
                  <a:moveTo>
                    <a:pt x="386488" y="27546"/>
                  </a:moveTo>
                  <a:lnTo>
                    <a:pt x="269748" y="27546"/>
                  </a:lnTo>
                  <a:lnTo>
                    <a:pt x="318477" y="32477"/>
                  </a:lnTo>
                  <a:lnTo>
                    <a:pt x="363900" y="46616"/>
                  </a:lnTo>
                  <a:lnTo>
                    <a:pt x="405034" y="68979"/>
                  </a:lnTo>
                  <a:lnTo>
                    <a:pt x="440896" y="98583"/>
                  </a:lnTo>
                  <a:lnTo>
                    <a:pt x="470501" y="134445"/>
                  </a:lnTo>
                  <a:lnTo>
                    <a:pt x="492865" y="175582"/>
                  </a:lnTo>
                  <a:lnTo>
                    <a:pt x="507005" y="221011"/>
                  </a:lnTo>
                  <a:lnTo>
                    <a:pt x="511936" y="269748"/>
                  </a:lnTo>
                  <a:lnTo>
                    <a:pt x="507005" y="318484"/>
                  </a:lnTo>
                  <a:lnTo>
                    <a:pt x="492865" y="363913"/>
                  </a:lnTo>
                  <a:lnTo>
                    <a:pt x="470501" y="405050"/>
                  </a:lnTo>
                  <a:lnTo>
                    <a:pt x="440896" y="440912"/>
                  </a:lnTo>
                  <a:lnTo>
                    <a:pt x="405034" y="470516"/>
                  </a:lnTo>
                  <a:lnTo>
                    <a:pt x="363900" y="492879"/>
                  </a:lnTo>
                  <a:lnTo>
                    <a:pt x="318477" y="507018"/>
                  </a:lnTo>
                  <a:lnTo>
                    <a:pt x="269748" y="511949"/>
                  </a:lnTo>
                  <a:lnTo>
                    <a:pt x="386488" y="511949"/>
                  </a:lnTo>
                  <a:lnTo>
                    <a:pt x="460501" y="460527"/>
                  </a:lnTo>
                  <a:lnTo>
                    <a:pt x="494329" y="419354"/>
                  </a:lnTo>
                  <a:lnTo>
                    <a:pt x="519096" y="373057"/>
                  </a:lnTo>
                  <a:lnTo>
                    <a:pt x="534314" y="322801"/>
                  </a:lnTo>
                  <a:lnTo>
                    <a:pt x="539496" y="269748"/>
                  </a:lnTo>
                  <a:lnTo>
                    <a:pt x="534314" y="216694"/>
                  </a:lnTo>
                  <a:lnTo>
                    <a:pt x="519096" y="166438"/>
                  </a:lnTo>
                  <a:lnTo>
                    <a:pt x="494329" y="120141"/>
                  </a:lnTo>
                  <a:lnTo>
                    <a:pt x="460501" y="78968"/>
                  </a:lnTo>
                  <a:lnTo>
                    <a:pt x="419355" y="45128"/>
                  </a:lnTo>
                  <a:lnTo>
                    <a:pt x="386488" y="27546"/>
                  </a:lnTo>
                  <a:close/>
                </a:path>
                <a:path w="539750" h="539750">
                  <a:moveTo>
                    <a:pt x="283463" y="371449"/>
                  </a:moveTo>
                  <a:lnTo>
                    <a:pt x="256031" y="371449"/>
                  </a:lnTo>
                  <a:lnTo>
                    <a:pt x="256031" y="407720"/>
                  </a:lnTo>
                  <a:lnTo>
                    <a:pt x="262127" y="413918"/>
                  </a:lnTo>
                  <a:lnTo>
                    <a:pt x="277367" y="413918"/>
                  </a:lnTo>
                  <a:lnTo>
                    <a:pt x="283463" y="407720"/>
                  </a:lnTo>
                  <a:lnTo>
                    <a:pt x="283463" y="371449"/>
                  </a:lnTo>
                  <a:close/>
                </a:path>
                <a:path w="539750" h="539750">
                  <a:moveTo>
                    <a:pt x="328040" y="168046"/>
                  </a:moveTo>
                  <a:lnTo>
                    <a:pt x="249808" y="168046"/>
                  </a:lnTo>
                  <a:lnTo>
                    <a:pt x="227331" y="172597"/>
                  </a:lnTo>
                  <a:lnTo>
                    <a:pt x="208962" y="184992"/>
                  </a:lnTo>
                  <a:lnTo>
                    <a:pt x="196570" y="203349"/>
                  </a:lnTo>
                  <a:lnTo>
                    <a:pt x="192024" y="225780"/>
                  </a:lnTo>
                  <a:lnTo>
                    <a:pt x="196570" y="248219"/>
                  </a:lnTo>
                  <a:lnTo>
                    <a:pt x="208962" y="266579"/>
                  </a:lnTo>
                  <a:lnTo>
                    <a:pt x="227331" y="278976"/>
                  </a:lnTo>
                  <a:lnTo>
                    <a:pt x="249808" y="283527"/>
                  </a:lnTo>
                  <a:lnTo>
                    <a:pt x="289813" y="283527"/>
                  </a:lnTo>
                  <a:lnTo>
                    <a:pt x="301555" y="285902"/>
                  </a:lnTo>
                  <a:lnTo>
                    <a:pt x="311165" y="292377"/>
                  </a:lnTo>
                  <a:lnTo>
                    <a:pt x="317656" y="301974"/>
                  </a:lnTo>
                  <a:lnTo>
                    <a:pt x="320039" y="313715"/>
                  </a:lnTo>
                  <a:lnTo>
                    <a:pt x="317656" y="325450"/>
                  </a:lnTo>
                  <a:lnTo>
                    <a:pt x="311165" y="335048"/>
                  </a:lnTo>
                  <a:lnTo>
                    <a:pt x="301555" y="341526"/>
                  </a:lnTo>
                  <a:lnTo>
                    <a:pt x="289813" y="343903"/>
                  </a:lnTo>
                  <a:lnTo>
                    <a:pt x="210311" y="343903"/>
                  </a:lnTo>
                  <a:lnTo>
                    <a:pt x="204088" y="350100"/>
                  </a:lnTo>
                  <a:lnTo>
                    <a:pt x="204088" y="365252"/>
                  </a:lnTo>
                  <a:lnTo>
                    <a:pt x="210311" y="371449"/>
                  </a:lnTo>
                  <a:lnTo>
                    <a:pt x="290575" y="371449"/>
                  </a:lnTo>
                  <a:lnTo>
                    <a:pt x="312699" y="366673"/>
                  </a:lnTo>
                  <a:lnTo>
                    <a:pt x="330787" y="354245"/>
                  </a:lnTo>
                  <a:lnTo>
                    <a:pt x="342993" y="335986"/>
                  </a:lnTo>
                  <a:lnTo>
                    <a:pt x="347472" y="313715"/>
                  </a:lnTo>
                  <a:lnTo>
                    <a:pt x="342945" y="291228"/>
                  </a:lnTo>
                  <a:lnTo>
                    <a:pt x="330596" y="272873"/>
                  </a:lnTo>
                  <a:lnTo>
                    <a:pt x="312271" y="260503"/>
                  </a:lnTo>
                  <a:lnTo>
                    <a:pt x="289813" y="255968"/>
                  </a:lnTo>
                  <a:lnTo>
                    <a:pt x="249808" y="255968"/>
                  </a:lnTo>
                  <a:lnTo>
                    <a:pt x="238067" y="253593"/>
                  </a:lnTo>
                  <a:lnTo>
                    <a:pt x="228457" y="247118"/>
                  </a:lnTo>
                  <a:lnTo>
                    <a:pt x="221966" y="237521"/>
                  </a:lnTo>
                  <a:lnTo>
                    <a:pt x="219582" y="225780"/>
                  </a:lnTo>
                  <a:lnTo>
                    <a:pt x="221966" y="214045"/>
                  </a:lnTo>
                  <a:lnTo>
                    <a:pt x="228457" y="204447"/>
                  </a:lnTo>
                  <a:lnTo>
                    <a:pt x="238067" y="197969"/>
                  </a:lnTo>
                  <a:lnTo>
                    <a:pt x="249808" y="195592"/>
                  </a:lnTo>
                  <a:lnTo>
                    <a:pt x="328040" y="195592"/>
                  </a:lnTo>
                  <a:lnTo>
                    <a:pt x="334263" y="189395"/>
                  </a:lnTo>
                  <a:lnTo>
                    <a:pt x="334263" y="174244"/>
                  </a:lnTo>
                  <a:lnTo>
                    <a:pt x="328040" y="168046"/>
                  </a:lnTo>
                  <a:close/>
                </a:path>
                <a:path w="539750" h="539750">
                  <a:moveTo>
                    <a:pt x="277495" y="126149"/>
                  </a:moveTo>
                  <a:lnTo>
                    <a:pt x="262254" y="126149"/>
                  </a:lnTo>
                  <a:lnTo>
                    <a:pt x="256031" y="132346"/>
                  </a:lnTo>
                  <a:lnTo>
                    <a:pt x="256031" y="168046"/>
                  </a:lnTo>
                  <a:lnTo>
                    <a:pt x="283590" y="168046"/>
                  </a:lnTo>
                  <a:lnTo>
                    <a:pt x="283590" y="132346"/>
                  </a:lnTo>
                  <a:lnTo>
                    <a:pt x="277495" y="126149"/>
                  </a:lnTo>
                  <a:close/>
                </a:path>
              </a:pathLst>
            </a:custGeom>
            <a:solidFill>
              <a:srgbClr val="002F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353043" y="5786628"/>
              <a:ext cx="539750" cy="539750"/>
            </a:xfrm>
            <a:custGeom>
              <a:avLst/>
              <a:gdLst/>
              <a:ahLst/>
              <a:cxnLst/>
              <a:rect l="l" t="t" r="r" b="b"/>
              <a:pathLst>
                <a:path w="539750" h="539750">
                  <a:moveTo>
                    <a:pt x="269875" y="126149"/>
                  </a:moveTo>
                  <a:lnTo>
                    <a:pt x="277495" y="126149"/>
                  </a:lnTo>
                  <a:lnTo>
                    <a:pt x="283590" y="132346"/>
                  </a:lnTo>
                  <a:lnTo>
                    <a:pt x="283590" y="139928"/>
                  </a:lnTo>
                  <a:lnTo>
                    <a:pt x="283590" y="168046"/>
                  </a:lnTo>
                  <a:lnTo>
                    <a:pt x="320421" y="168046"/>
                  </a:lnTo>
                  <a:lnTo>
                    <a:pt x="328040" y="168046"/>
                  </a:lnTo>
                  <a:lnTo>
                    <a:pt x="334263" y="174244"/>
                  </a:lnTo>
                  <a:lnTo>
                    <a:pt x="334263" y="181825"/>
                  </a:lnTo>
                  <a:lnTo>
                    <a:pt x="334263" y="189395"/>
                  </a:lnTo>
                  <a:lnTo>
                    <a:pt x="328040" y="195592"/>
                  </a:lnTo>
                  <a:lnTo>
                    <a:pt x="320421" y="195592"/>
                  </a:lnTo>
                  <a:lnTo>
                    <a:pt x="249808" y="195592"/>
                  </a:lnTo>
                  <a:lnTo>
                    <a:pt x="238067" y="197969"/>
                  </a:lnTo>
                  <a:lnTo>
                    <a:pt x="228457" y="204447"/>
                  </a:lnTo>
                  <a:lnTo>
                    <a:pt x="221966" y="214045"/>
                  </a:lnTo>
                  <a:lnTo>
                    <a:pt x="219582" y="225780"/>
                  </a:lnTo>
                  <a:lnTo>
                    <a:pt x="221966" y="237521"/>
                  </a:lnTo>
                  <a:lnTo>
                    <a:pt x="228457" y="247118"/>
                  </a:lnTo>
                  <a:lnTo>
                    <a:pt x="238067" y="253593"/>
                  </a:lnTo>
                  <a:lnTo>
                    <a:pt x="249808" y="255968"/>
                  </a:lnTo>
                  <a:lnTo>
                    <a:pt x="289813" y="255968"/>
                  </a:lnTo>
                  <a:lnTo>
                    <a:pt x="312271" y="260503"/>
                  </a:lnTo>
                  <a:lnTo>
                    <a:pt x="330596" y="272873"/>
                  </a:lnTo>
                  <a:lnTo>
                    <a:pt x="342945" y="291228"/>
                  </a:lnTo>
                  <a:lnTo>
                    <a:pt x="347472" y="313715"/>
                  </a:lnTo>
                  <a:lnTo>
                    <a:pt x="342993" y="335986"/>
                  </a:lnTo>
                  <a:lnTo>
                    <a:pt x="330787" y="354245"/>
                  </a:lnTo>
                  <a:lnTo>
                    <a:pt x="312699" y="366673"/>
                  </a:lnTo>
                  <a:lnTo>
                    <a:pt x="290575" y="371449"/>
                  </a:lnTo>
                  <a:lnTo>
                    <a:pt x="290322" y="371449"/>
                  </a:lnTo>
                  <a:lnTo>
                    <a:pt x="283463" y="371449"/>
                  </a:lnTo>
                  <a:lnTo>
                    <a:pt x="283463" y="400138"/>
                  </a:lnTo>
                  <a:lnTo>
                    <a:pt x="283463" y="407720"/>
                  </a:lnTo>
                  <a:lnTo>
                    <a:pt x="277367" y="413918"/>
                  </a:lnTo>
                  <a:lnTo>
                    <a:pt x="269748" y="413918"/>
                  </a:lnTo>
                  <a:lnTo>
                    <a:pt x="262127" y="413918"/>
                  </a:lnTo>
                  <a:lnTo>
                    <a:pt x="256031" y="407720"/>
                  </a:lnTo>
                  <a:lnTo>
                    <a:pt x="256031" y="400138"/>
                  </a:lnTo>
                  <a:lnTo>
                    <a:pt x="256031" y="371449"/>
                  </a:lnTo>
                  <a:lnTo>
                    <a:pt x="217804" y="371449"/>
                  </a:lnTo>
                  <a:lnTo>
                    <a:pt x="210311" y="371449"/>
                  </a:lnTo>
                  <a:lnTo>
                    <a:pt x="204088" y="365252"/>
                  </a:lnTo>
                  <a:lnTo>
                    <a:pt x="204088" y="357670"/>
                  </a:lnTo>
                  <a:lnTo>
                    <a:pt x="204088" y="350100"/>
                  </a:lnTo>
                  <a:lnTo>
                    <a:pt x="210311" y="343903"/>
                  </a:lnTo>
                  <a:lnTo>
                    <a:pt x="217804" y="343903"/>
                  </a:lnTo>
                  <a:lnTo>
                    <a:pt x="289813" y="343903"/>
                  </a:lnTo>
                  <a:lnTo>
                    <a:pt x="301555" y="341526"/>
                  </a:lnTo>
                  <a:lnTo>
                    <a:pt x="311165" y="335048"/>
                  </a:lnTo>
                  <a:lnTo>
                    <a:pt x="317656" y="325450"/>
                  </a:lnTo>
                  <a:lnTo>
                    <a:pt x="320039" y="313715"/>
                  </a:lnTo>
                  <a:lnTo>
                    <a:pt x="317656" y="301974"/>
                  </a:lnTo>
                  <a:lnTo>
                    <a:pt x="311165" y="292377"/>
                  </a:lnTo>
                  <a:lnTo>
                    <a:pt x="301555" y="285902"/>
                  </a:lnTo>
                  <a:lnTo>
                    <a:pt x="289813" y="283527"/>
                  </a:lnTo>
                  <a:lnTo>
                    <a:pt x="249808" y="283527"/>
                  </a:lnTo>
                  <a:lnTo>
                    <a:pt x="227331" y="278976"/>
                  </a:lnTo>
                  <a:lnTo>
                    <a:pt x="208962" y="266579"/>
                  </a:lnTo>
                  <a:lnTo>
                    <a:pt x="196570" y="248219"/>
                  </a:lnTo>
                  <a:lnTo>
                    <a:pt x="192024" y="225780"/>
                  </a:lnTo>
                  <a:lnTo>
                    <a:pt x="196570" y="203349"/>
                  </a:lnTo>
                  <a:lnTo>
                    <a:pt x="208962" y="184992"/>
                  </a:lnTo>
                  <a:lnTo>
                    <a:pt x="227331" y="172597"/>
                  </a:lnTo>
                  <a:lnTo>
                    <a:pt x="249808" y="168046"/>
                  </a:lnTo>
                  <a:lnTo>
                    <a:pt x="256031" y="168046"/>
                  </a:lnTo>
                  <a:lnTo>
                    <a:pt x="256031" y="139928"/>
                  </a:lnTo>
                  <a:lnTo>
                    <a:pt x="256031" y="132346"/>
                  </a:lnTo>
                  <a:lnTo>
                    <a:pt x="262254" y="126149"/>
                  </a:lnTo>
                  <a:lnTo>
                    <a:pt x="269875" y="126149"/>
                  </a:lnTo>
                  <a:close/>
                </a:path>
                <a:path w="539750" h="539750">
                  <a:moveTo>
                    <a:pt x="269748" y="27546"/>
                  </a:moveTo>
                  <a:lnTo>
                    <a:pt x="221018" y="32477"/>
                  </a:lnTo>
                  <a:lnTo>
                    <a:pt x="175595" y="46616"/>
                  </a:lnTo>
                  <a:lnTo>
                    <a:pt x="134461" y="68979"/>
                  </a:lnTo>
                  <a:lnTo>
                    <a:pt x="98599" y="98583"/>
                  </a:lnTo>
                  <a:lnTo>
                    <a:pt x="68994" y="134445"/>
                  </a:lnTo>
                  <a:lnTo>
                    <a:pt x="46630" y="175582"/>
                  </a:lnTo>
                  <a:lnTo>
                    <a:pt x="32490" y="221011"/>
                  </a:lnTo>
                  <a:lnTo>
                    <a:pt x="27558" y="269748"/>
                  </a:lnTo>
                  <a:lnTo>
                    <a:pt x="32490" y="318484"/>
                  </a:lnTo>
                  <a:lnTo>
                    <a:pt x="46630" y="363913"/>
                  </a:lnTo>
                  <a:lnTo>
                    <a:pt x="68994" y="405050"/>
                  </a:lnTo>
                  <a:lnTo>
                    <a:pt x="98599" y="440912"/>
                  </a:lnTo>
                  <a:lnTo>
                    <a:pt x="134461" y="470516"/>
                  </a:lnTo>
                  <a:lnTo>
                    <a:pt x="175595" y="492879"/>
                  </a:lnTo>
                  <a:lnTo>
                    <a:pt x="221018" y="507018"/>
                  </a:lnTo>
                  <a:lnTo>
                    <a:pt x="269748" y="511949"/>
                  </a:lnTo>
                  <a:lnTo>
                    <a:pt x="318477" y="507018"/>
                  </a:lnTo>
                  <a:lnTo>
                    <a:pt x="363900" y="492879"/>
                  </a:lnTo>
                  <a:lnTo>
                    <a:pt x="405034" y="470516"/>
                  </a:lnTo>
                  <a:lnTo>
                    <a:pt x="440896" y="440912"/>
                  </a:lnTo>
                  <a:lnTo>
                    <a:pt x="470501" y="405050"/>
                  </a:lnTo>
                  <a:lnTo>
                    <a:pt x="492865" y="363913"/>
                  </a:lnTo>
                  <a:lnTo>
                    <a:pt x="507005" y="318484"/>
                  </a:lnTo>
                  <a:lnTo>
                    <a:pt x="511936" y="269748"/>
                  </a:lnTo>
                  <a:lnTo>
                    <a:pt x="507005" y="221011"/>
                  </a:lnTo>
                  <a:lnTo>
                    <a:pt x="492865" y="175582"/>
                  </a:lnTo>
                  <a:lnTo>
                    <a:pt x="470501" y="134445"/>
                  </a:lnTo>
                  <a:lnTo>
                    <a:pt x="440896" y="98583"/>
                  </a:lnTo>
                  <a:lnTo>
                    <a:pt x="405034" y="68979"/>
                  </a:lnTo>
                  <a:lnTo>
                    <a:pt x="363900" y="46616"/>
                  </a:lnTo>
                  <a:lnTo>
                    <a:pt x="318477" y="32477"/>
                  </a:lnTo>
                  <a:lnTo>
                    <a:pt x="269748" y="27546"/>
                  </a:lnTo>
                  <a:close/>
                </a:path>
                <a:path w="539750" h="539750">
                  <a:moveTo>
                    <a:pt x="269748" y="0"/>
                  </a:moveTo>
                  <a:lnTo>
                    <a:pt x="322824" y="5171"/>
                  </a:lnTo>
                  <a:lnTo>
                    <a:pt x="373078" y="20372"/>
                  </a:lnTo>
                  <a:lnTo>
                    <a:pt x="419355" y="45128"/>
                  </a:lnTo>
                  <a:lnTo>
                    <a:pt x="460501" y="78968"/>
                  </a:lnTo>
                  <a:lnTo>
                    <a:pt x="494329" y="120141"/>
                  </a:lnTo>
                  <a:lnTo>
                    <a:pt x="519096" y="166438"/>
                  </a:lnTo>
                  <a:lnTo>
                    <a:pt x="534314" y="216694"/>
                  </a:lnTo>
                  <a:lnTo>
                    <a:pt x="539496" y="269748"/>
                  </a:lnTo>
                  <a:lnTo>
                    <a:pt x="534314" y="322801"/>
                  </a:lnTo>
                  <a:lnTo>
                    <a:pt x="519096" y="373057"/>
                  </a:lnTo>
                  <a:lnTo>
                    <a:pt x="494329" y="419354"/>
                  </a:lnTo>
                  <a:lnTo>
                    <a:pt x="460501" y="460527"/>
                  </a:lnTo>
                  <a:lnTo>
                    <a:pt x="419355" y="494367"/>
                  </a:lnTo>
                  <a:lnTo>
                    <a:pt x="373078" y="519123"/>
                  </a:lnTo>
                  <a:lnTo>
                    <a:pt x="322824" y="534324"/>
                  </a:lnTo>
                  <a:lnTo>
                    <a:pt x="269748" y="539496"/>
                  </a:lnTo>
                  <a:lnTo>
                    <a:pt x="216671" y="534324"/>
                  </a:lnTo>
                  <a:lnTo>
                    <a:pt x="166417" y="519123"/>
                  </a:lnTo>
                  <a:lnTo>
                    <a:pt x="120140" y="494367"/>
                  </a:lnTo>
                  <a:lnTo>
                    <a:pt x="78994" y="460527"/>
                  </a:lnTo>
                  <a:lnTo>
                    <a:pt x="45166" y="419354"/>
                  </a:lnTo>
                  <a:lnTo>
                    <a:pt x="20399" y="373057"/>
                  </a:lnTo>
                  <a:lnTo>
                    <a:pt x="5181" y="322801"/>
                  </a:lnTo>
                  <a:lnTo>
                    <a:pt x="0" y="269748"/>
                  </a:lnTo>
                  <a:lnTo>
                    <a:pt x="5181" y="216694"/>
                  </a:lnTo>
                  <a:lnTo>
                    <a:pt x="20399" y="166438"/>
                  </a:lnTo>
                  <a:lnTo>
                    <a:pt x="45166" y="120141"/>
                  </a:lnTo>
                  <a:lnTo>
                    <a:pt x="78994" y="78968"/>
                  </a:lnTo>
                  <a:lnTo>
                    <a:pt x="120140" y="45128"/>
                  </a:lnTo>
                  <a:lnTo>
                    <a:pt x="166417" y="20372"/>
                  </a:lnTo>
                  <a:lnTo>
                    <a:pt x="216671" y="5171"/>
                  </a:lnTo>
                  <a:lnTo>
                    <a:pt x="269748" y="0"/>
                  </a:lnTo>
                  <a:close/>
                </a:path>
              </a:pathLst>
            </a:custGeom>
            <a:ln w="9525">
              <a:solidFill>
                <a:srgbClr val="002F5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82948" y="3524795"/>
            <a:ext cx="571294" cy="666205"/>
          </a:xfrm>
          <a:prstGeom prst="rect">
            <a:avLst/>
          </a:prstGeom>
        </p:spPr>
      </p:pic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426148" y="329562"/>
            <a:ext cx="6951473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pt-BR" sz="2800" kern="1200" dirty="0">
                <a:solidFill>
                  <a:srgbClr val="003057"/>
                </a:solidFill>
                <a:latin typeface="Century Gothic"/>
                <a:ea typeface="+mn-ea"/>
                <a:cs typeface="+mn-cs"/>
              </a:rPr>
              <a:t>LOTE 2 – Contexto Geral</a:t>
            </a:r>
          </a:p>
        </p:txBody>
      </p:sp>
      <p:pic>
        <p:nvPicPr>
          <p:cNvPr id="30" name="Imagem 29" descr="Logotipo&#10;&#10;Descrição gerada automaticamente">
            <a:extLst>
              <a:ext uri="{FF2B5EF4-FFF2-40B4-BE49-F238E27FC236}">
                <a16:creationId xmlns:a16="http://schemas.microsoft.com/office/drawing/2014/main" id="{3CF1DE1A-E9CB-3DAD-695F-D11036C444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-152400"/>
            <a:ext cx="1752600" cy="1752600"/>
          </a:xfrm>
          <a:prstGeom prst="rect">
            <a:avLst/>
          </a:prstGeom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6832279C-320C-3CD7-0878-140AB09D64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590045"/>
              </p:ext>
            </p:extLst>
          </p:nvPr>
        </p:nvGraphicFramePr>
        <p:xfrm>
          <a:off x="6903329" y="1757891"/>
          <a:ext cx="1538228" cy="33422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9114">
                  <a:extLst>
                    <a:ext uri="{9D8B030D-6E8A-4147-A177-3AD203B41FA5}">
                      <a16:colId xmlns:a16="http://schemas.microsoft.com/office/drawing/2014/main" val="1080329261"/>
                    </a:ext>
                  </a:extLst>
                </a:gridCol>
                <a:gridCol w="769114">
                  <a:extLst>
                    <a:ext uri="{9D8B030D-6E8A-4147-A177-3AD203B41FA5}">
                      <a16:colId xmlns:a16="http://schemas.microsoft.com/office/drawing/2014/main" val="898325782"/>
                    </a:ext>
                  </a:extLst>
                </a:gridCol>
              </a:tblGrid>
              <a:tr h="370417">
                <a:tc>
                  <a:txBody>
                    <a:bodyPr/>
                    <a:lstStyle/>
                    <a:p>
                      <a:pPr algn="ctr"/>
                      <a:r>
                        <a:rPr lang="pt-BR" sz="900" b="1" dirty="0">
                          <a:solidFill>
                            <a:schemeClr val="bg1"/>
                          </a:solidFill>
                        </a:rPr>
                        <a:t>Rodovia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b="1" dirty="0">
                          <a:solidFill>
                            <a:schemeClr val="bg1"/>
                          </a:solidFill>
                        </a:rPr>
                        <a:t>Extensão (km)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039001"/>
                  </a:ext>
                </a:extLst>
              </a:tr>
              <a:tr h="217892">
                <a:tc>
                  <a:txBody>
                    <a:bodyPr/>
                    <a:lstStyle/>
                    <a:p>
                      <a:pPr algn="ctr"/>
                      <a:r>
                        <a:rPr lang="pt-BR" sz="900" b="1" dirty="0"/>
                        <a:t>BR-153/PR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C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b="1" dirty="0"/>
                        <a:t>53,100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C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408349"/>
                  </a:ext>
                </a:extLst>
              </a:tr>
              <a:tr h="217892">
                <a:tc>
                  <a:txBody>
                    <a:bodyPr/>
                    <a:lstStyle/>
                    <a:p>
                      <a:pPr algn="ctr"/>
                      <a:r>
                        <a:rPr lang="pt-BR" sz="900" b="1" dirty="0"/>
                        <a:t>BR-277/PR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C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b="1" dirty="0"/>
                        <a:t>94,700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C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741225"/>
                  </a:ext>
                </a:extLst>
              </a:tr>
              <a:tr h="217892">
                <a:tc>
                  <a:txBody>
                    <a:bodyPr/>
                    <a:lstStyle/>
                    <a:p>
                      <a:pPr algn="ctr"/>
                      <a:r>
                        <a:rPr lang="pt-BR" sz="900" b="1" dirty="0"/>
                        <a:t>BR-369/PR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C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b="1" dirty="0"/>
                        <a:t>78,100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C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863574"/>
                  </a:ext>
                </a:extLst>
              </a:tr>
              <a:tr h="217892">
                <a:tc>
                  <a:txBody>
                    <a:bodyPr/>
                    <a:lstStyle/>
                    <a:p>
                      <a:pPr algn="ctr"/>
                      <a:r>
                        <a:rPr lang="pt-BR" sz="900" b="1" dirty="0"/>
                        <a:t>PR-092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C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b="1" dirty="0"/>
                        <a:t>127,800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C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078829"/>
                  </a:ext>
                </a:extLst>
              </a:tr>
              <a:tr h="217892">
                <a:tc>
                  <a:txBody>
                    <a:bodyPr/>
                    <a:lstStyle/>
                    <a:p>
                      <a:pPr algn="ctr"/>
                      <a:r>
                        <a:rPr lang="pt-BR" sz="900" b="1" dirty="0"/>
                        <a:t>PR-151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C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b="1" dirty="0"/>
                        <a:t>143,220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C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77573"/>
                  </a:ext>
                </a:extLst>
              </a:tr>
              <a:tr h="217892">
                <a:tc>
                  <a:txBody>
                    <a:bodyPr/>
                    <a:lstStyle/>
                    <a:p>
                      <a:pPr algn="ctr"/>
                      <a:r>
                        <a:rPr lang="pt-BR" sz="900" b="1" dirty="0"/>
                        <a:t>PR-239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C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b="1" dirty="0"/>
                        <a:t>12,490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C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95804"/>
                  </a:ext>
                </a:extLst>
              </a:tr>
              <a:tr h="217892">
                <a:tc>
                  <a:txBody>
                    <a:bodyPr/>
                    <a:lstStyle/>
                    <a:p>
                      <a:pPr algn="ctr"/>
                      <a:r>
                        <a:rPr lang="pt-BR" sz="900" b="1" dirty="0"/>
                        <a:t>PR-407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C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b="1" dirty="0"/>
                        <a:t>18,850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C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209705"/>
                  </a:ext>
                </a:extLst>
              </a:tr>
              <a:tr h="217892">
                <a:tc>
                  <a:txBody>
                    <a:bodyPr/>
                    <a:lstStyle/>
                    <a:p>
                      <a:pPr algn="ctr"/>
                      <a:r>
                        <a:rPr lang="pt-BR" sz="900" b="1" dirty="0"/>
                        <a:t>PR-408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C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b="1" dirty="0"/>
                        <a:t>21,480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C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889775"/>
                  </a:ext>
                </a:extLst>
              </a:tr>
              <a:tr h="217892">
                <a:tc>
                  <a:txBody>
                    <a:bodyPr/>
                    <a:lstStyle/>
                    <a:p>
                      <a:pPr algn="ctr"/>
                      <a:r>
                        <a:rPr lang="pt-BR" sz="900" b="1" dirty="0"/>
                        <a:t>PR-411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C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b="1" dirty="0"/>
                        <a:t>13,040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C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055706"/>
                  </a:ext>
                </a:extLst>
              </a:tr>
              <a:tr h="217892">
                <a:tc>
                  <a:txBody>
                    <a:bodyPr/>
                    <a:lstStyle/>
                    <a:p>
                      <a:pPr algn="ctr"/>
                      <a:r>
                        <a:rPr lang="pt-BR" sz="900" b="1" dirty="0"/>
                        <a:t>PR-508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C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b="1" dirty="0"/>
                        <a:t>31,210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C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938491"/>
                  </a:ext>
                </a:extLst>
              </a:tr>
              <a:tr h="217892">
                <a:tc>
                  <a:txBody>
                    <a:bodyPr/>
                    <a:lstStyle/>
                    <a:p>
                      <a:pPr algn="ctr"/>
                      <a:r>
                        <a:rPr lang="pt-BR" sz="900" b="1" dirty="0"/>
                        <a:t>PR-804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C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b="1" dirty="0"/>
                        <a:t>2,710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C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121881"/>
                  </a:ext>
                </a:extLst>
              </a:tr>
              <a:tr h="217892">
                <a:tc>
                  <a:txBody>
                    <a:bodyPr/>
                    <a:lstStyle/>
                    <a:p>
                      <a:pPr algn="ctr"/>
                      <a:r>
                        <a:rPr lang="pt-BR" sz="900" b="1" dirty="0"/>
                        <a:t>PR-855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C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b="1" dirty="0"/>
                        <a:t>8,060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C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6228018"/>
                  </a:ext>
                </a:extLst>
              </a:tr>
              <a:tr h="217892">
                <a:tc>
                  <a:txBody>
                    <a:bodyPr/>
                    <a:lstStyle/>
                    <a:p>
                      <a:pPr algn="ctr"/>
                      <a:r>
                        <a:rPr lang="pt-BR" sz="900" b="1" dirty="0">
                          <a:solidFill>
                            <a:schemeClr val="bg1"/>
                          </a:solidFill>
                        </a:rPr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b="1" dirty="0">
                          <a:solidFill>
                            <a:schemeClr val="bg1"/>
                          </a:solidFill>
                        </a:rPr>
                        <a:t>604,660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4187021"/>
                  </a:ext>
                </a:extLst>
              </a:tr>
            </a:tbl>
          </a:graphicData>
        </a:graphic>
      </p:graphicFrame>
      <p:grpSp>
        <p:nvGrpSpPr>
          <p:cNvPr id="8" name="Agrupar 7">
            <a:extLst>
              <a:ext uri="{FF2B5EF4-FFF2-40B4-BE49-F238E27FC236}">
                <a16:creationId xmlns:a16="http://schemas.microsoft.com/office/drawing/2014/main" id="{59E152FE-83AB-3E5F-9454-866AA05C904F}"/>
              </a:ext>
            </a:extLst>
          </p:cNvPr>
          <p:cNvGrpSpPr/>
          <p:nvPr/>
        </p:nvGrpSpPr>
        <p:grpSpPr>
          <a:xfrm>
            <a:off x="76200" y="907730"/>
            <a:ext cx="8488610" cy="5811634"/>
            <a:chOff x="76200" y="907730"/>
            <a:chExt cx="8488610" cy="5811634"/>
          </a:xfrm>
        </p:grpSpPr>
        <p:pic>
          <p:nvPicPr>
            <p:cNvPr id="32" name="Imagem 31" descr="Mapa&#10;&#10;Descrição gerada automaticamente">
              <a:extLst>
                <a:ext uri="{FF2B5EF4-FFF2-40B4-BE49-F238E27FC236}">
                  <a16:creationId xmlns:a16="http://schemas.microsoft.com/office/drawing/2014/main" id="{56EB9C29-2229-FF26-B5C9-99EC27768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193" y="907730"/>
              <a:ext cx="8222617" cy="5794947"/>
            </a:xfrm>
            <a:prstGeom prst="rect">
              <a:avLst/>
            </a:prstGeom>
          </p:spPr>
        </p:pic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85661DD7-40CC-395F-7D93-2900064C07D7}"/>
                </a:ext>
              </a:extLst>
            </p:cNvPr>
            <p:cNvSpPr txBox="1"/>
            <p:nvPr/>
          </p:nvSpPr>
          <p:spPr>
            <a:xfrm>
              <a:off x="76200" y="6442365"/>
              <a:ext cx="252569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b="1" dirty="0">
                  <a:solidFill>
                    <a:schemeClr val="bg1"/>
                  </a:solidFill>
                  <a:latin typeface="Century Gothic"/>
                </a:rPr>
                <a:t>www.eprlpioneiro.com.br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E5207-A463-4F7A-DE81-EDD15E4A5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 descr="Logotipo&#10;&#10;Descrição gerada automaticamente">
            <a:extLst>
              <a:ext uri="{FF2B5EF4-FFF2-40B4-BE49-F238E27FC236}">
                <a16:creationId xmlns:a16="http://schemas.microsoft.com/office/drawing/2014/main" id="{17E9191A-6DBF-4B20-1D50-6D3C0D4A6E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729" y="-117047"/>
            <a:ext cx="1752600" cy="1752600"/>
          </a:xfrm>
          <a:prstGeom prst="rect">
            <a:avLst/>
          </a:prstGeom>
        </p:spPr>
      </p:pic>
      <p:sp>
        <p:nvSpPr>
          <p:cNvPr id="52" name="object 26"/>
          <p:cNvSpPr txBox="1"/>
          <p:nvPr/>
        </p:nvSpPr>
        <p:spPr>
          <a:xfrm>
            <a:off x="2290776" y="2102900"/>
            <a:ext cx="8812708" cy="259943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algn="just">
              <a:lnSpc>
                <a:spcPct val="85100"/>
              </a:lnSpc>
              <a:spcBef>
                <a:spcPts val="395"/>
              </a:spcBef>
            </a:pPr>
            <a:endParaRPr lang="pt-BR" sz="1600" dirty="0">
              <a:latin typeface="Verdana"/>
              <a:cs typeface="Verdana"/>
            </a:endParaRPr>
          </a:p>
        </p:txBody>
      </p:sp>
      <p:sp>
        <p:nvSpPr>
          <p:cNvPr id="53" name="object 27"/>
          <p:cNvSpPr txBox="1"/>
          <p:nvPr/>
        </p:nvSpPr>
        <p:spPr>
          <a:xfrm>
            <a:off x="2292604" y="3313073"/>
            <a:ext cx="8823071" cy="25648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 algn="just">
              <a:lnSpc>
                <a:spcPts val="1630"/>
              </a:lnSpc>
              <a:spcBef>
                <a:spcPts val="400"/>
              </a:spcBef>
            </a:pPr>
            <a:endParaRPr sz="1600" dirty="0">
              <a:latin typeface="Verdana"/>
              <a:cs typeface="Verdana"/>
            </a:endParaRPr>
          </a:p>
        </p:txBody>
      </p:sp>
      <p:sp>
        <p:nvSpPr>
          <p:cNvPr id="54" name="object 28"/>
          <p:cNvSpPr txBox="1"/>
          <p:nvPr/>
        </p:nvSpPr>
        <p:spPr>
          <a:xfrm>
            <a:off x="4800599" y="5127306"/>
            <a:ext cx="6993461" cy="666849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7620" algn="just">
              <a:lnSpc>
                <a:spcPts val="1630"/>
              </a:lnSpc>
              <a:spcBef>
                <a:spcPts val="400"/>
              </a:spcBef>
            </a:pPr>
            <a:r>
              <a:rPr lang="pt-BR" sz="1400" b="1" spc="-5" dirty="0">
                <a:solidFill>
                  <a:srgbClr val="1B3664"/>
                </a:solidFill>
                <a:latin typeface="Tahoma"/>
                <a:cs typeface="Tahoma"/>
              </a:rPr>
              <a:t>Escopo:</a:t>
            </a:r>
            <a:r>
              <a:rPr lang="pt-BR" sz="1400" b="1" dirty="0">
                <a:solidFill>
                  <a:srgbClr val="1B3664"/>
                </a:solidFill>
                <a:latin typeface="Tahoma"/>
                <a:cs typeface="Tahoma"/>
              </a:rPr>
              <a:t> </a:t>
            </a:r>
            <a:r>
              <a:rPr lang="pt-BR" sz="1400" spc="-25" dirty="0">
                <a:solidFill>
                  <a:srgbClr val="1B3664"/>
                </a:solidFill>
                <a:latin typeface="Verdana"/>
                <a:cs typeface="Verdana"/>
              </a:rPr>
              <a:t>obras</a:t>
            </a:r>
            <a:r>
              <a:rPr lang="pt-BR" sz="1400" spc="-2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85" dirty="0">
                <a:solidFill>
                  <a:srgbClr val="1B3664"/>
                </a:solidFill>
                <a:latin typeface="Verdana"/>
                <a:cs typeface="Verdana"/>
              </a:rPr>
              <a:t>de</a:t>
            </a:r>
            <a:r>
              <a:rPr lang="pt-BR" sz="1400" spc="9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25" dirty="0">
                <a:solidFill>
                  <a:srgbClr val="1B3664"/>
                </a:solidFill>
                <a:latin typeface="Verdana"/>
                <a:cs typeface="Verdana"/>
              </a:rPr>
              <a:t>recomposição</a:t>
            </a:r>
            <a:r>
              <a:rPr lang="pt-BR" sz="1400" spc="3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90" dirty="0">
                <a:solidFill>
                  <a:srgbClr val="1B3664"/>
                </a:solidFill>
                <a:latin typeface="Verdana"/>
                <a:cs typeface="Verdana"/>
              </a:rPr>
              <a:t>e</a:t>
            </a:r>
            <a:r>
              <a:rPr lang="pt-BR" sz="1400" spc="9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-15" dirty="0">
                <a:solidFill>
                  <a:srgbClr val="1B3664"/>
                </a:solidFill>
                <a:latin typeface="Verdana"/>
                <a:cs typeface="Verdana"/>
              </a:rPr>
              <a:t>aprimoramento</a:t>
            </a:r>
            <a:r>
              <a:rPr lang="pt-BR" sz="1400" spc="-1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dirty="0">
                <a:solidFill>
                  <a:srgbClr val="1B3664"/>
                </a:solidFill>
                <a:latin typeface="Verdana"/>
                <a:cs typeface="Verdana"/>
              </a:rPr>
              <a:t>das</a:t>
            </a:r>
            <a:r>
              <a:rPr lang="pt-BR" sz="1400" spc="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-15" dirty="0">
                <a:solidFill>
                  <a:srgbClr val="1B3664"/>
                </a:solidFill>
                <a:latin typeface="Verdana"/>
                <a:cs typeface="Verdana"/>
              </a:rPr>
              <a:t>características</a:t>
            </a:r>
            <a:r>
              <a:rPr lang="pt-BR" sz="1400" spc="-1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15" dirty="0">
                <a:solidFill>
                  <a:srgbClr val="1B3664"/>
                </a:solidFill>
                <a:latin typeface="Verdana"/>
                <a:cs typeface="Verdana"/>
              </a:rPr>
              <a:t>técnicas</a:t>
            </a:r>
            <a:r>
              <a:rPr lang="pt-BR" sz="1400" spc="2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90" dirty="0">
                <a:solidFill>
                  <a:srgbClr val="1B3664"/>
                </a:solidFill>
                <a:latin typeface="Verdana"/>
                <a:cs typeface="Verdana"/>
              </a:rPr>
              <a:t>e </a:t>
            </a:r>
            <a:r>
              <a:rPr lang="pt-BR" sz="1400" spc="9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10" dirty="0">
                <a:solidFill>
                  <a:srgbClr val="1B3664"/>
                </a:solidFill>
                <a:latin typeface="Verdana"/>
                <a:cs typeface="Verdana"/>
              </a:rPr>
              <a:t>operacionais</a:t>
            </a:r>
            <a:r>
              <a:rPr lang="pt-BR" sz="1400" spc="-13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90" dirty="0">
                <a:solidFill>
                  <a:srgbClr val="1B3664"/>
                </a:solidFill>
                <a:latin typeface="Verdana"/>
                <a:cs typeface="Verdana"/>
              </a:rPr>
              <a:t>do</a:t>
            </a:r>
            <a:r>
              <a:rPr lang="pt-BR" sz="1400" spc="-13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-80" dirty="0">
                <a:solidFill>
                  <a:srgbClr val="1B3664"/>
                </a:solidFill>
                <a:latin typeface="Verdana"/>
                <a:cs typeface="Verdana"/>
              </a:rPr>
              <a:t>Sistema</a:t>
            </a:r>
            <a:r>
              <a:rPr lang="pt-BR" sz="1400" spc="-12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-30" dirty="0">
                <a:solidFill>
                  <a:srgbClr val="1B3664"/>
                </a:solidFill>
                <a:latin typeface="Verdana"/>
                <a:cs typeface="Verdana"/>
              </a:rPr>
              <a:t>Rodoviário.</a:t>
            </a:r>
            <a:r>
              <a:rPr lang="pt-BR" sz="1400" spc="-14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-65" dirty="0">
                <a:solidFill>
                  <a:srgbClr val="1B3664"/>
                </a:solidFill>
                <a:latin typeface="Verdana"/>
                <a:cs typeface="Verdana"/>
              </a:rPr>
              <a:t>Inicia-se</a:t>
            </a:r>
            <a:r>
              <a:rPr lang="pt-BR" sz="1400" spc="-114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135" dirty="0">
                <a:solidFill>
                  <a:srgbClr val="1B3664"/>
                </a:solidFill>
                <a:latin typeface="Verdana"/>
                <a:cs typeface="Verdana"/>
              </a:rPr>
              <a:t>a</a:t>
            </a:r>
            <a:r>
              <a:rPr lang="pt-BR" sz="1400" spc="-15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-65" dirty="0">
                <a:solidFill>
                  <a:srgbClr val="1B3664"/>
                </a:solidFill>
                <a:latin typeface="Verdana"/>
                <a:cs typeface="Verdana"/>
              </a:rPr>
              <a:t>partir</a:t>
            </a:r>
            <a:r>
              <a:rPr lang="pt-BR" sz="1400" spc="-11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110" dirty="0">
                <a:solidFill>
                  <a:srgbClr val="1B3664"/>
                </a:solidFill>
                <a:latin typeface="Verdana"/>
                <a:cs typeface="Verdana"/>
              </a:rPr>
              <a:t>da</a:t>
            </a:r>
            <a:r>
              <a:rPr lang="pt-BR" sz="1400" spc="-12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25" dirty="0">
                <a:solidFill>
                  <a:srgbClr val="1B3664"/>
                </a:solidFill>
                <a:latin typeface="Verdana"/>
                <a:cs typeface="Verdana"/>
              </a:rPr>
              <a:t>conclusão</a:t>
            </a:r>
            <a:r>
              <a:rPr lang="pt-BR" sz="1400" spc="-10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110" dirty="0">
                <a:solidFill>
                  <a:srgbClr val="1B3664"/>
                </a:solidFill>
                <a:latin typeface="Verdana"/>
                <a:cs typeface="Verdana"/>
              </a:rPr>
              <a:t>da</a:t>
            </a:r>
            <a:r>
              <a:rPr lang="pt-BR" sz="1400" spc="-12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40" dirty="0">
                <a:solidFill>
                  <a:srgbClr val="1B3664"/>
                </a:solidFill>
                <a:latin typeface="Verdana"/>
                <a:cs typeface="Verdana"/>
              </a:rPr>
              <a:t>Recuperação </a:t>
            </a:r>
            <a:r>
              <a:rPr lang="pt-BR" sz="1400" spc="90" dirty="0">
                <a:solidFill>
                  <a:srgbClr val="1B3664"/>
                </a:solidFill>
                <a:latin typeface="Verdana"/>
                <a:cs typeface="Verdana"/>
              </a:rPr>
              <a:t>e</a:t>
            </a:r>
            <a:r>
              <a:rPr lang="pt-BR" sz="1400" spc="-145" dirty="0">
                <a:solidFill>
                  <a:srgbClr val="1B3664"/>
                </a:solidFill>
                <a:latin typeface="Verdana"/>
                <a:cs typeface="Verdana"/>
              </a:rPr>
              <a:t> se </a:t>
            </a:r>
            <a:r>
              <a:rPr lang="pt-BR" sz="1400" spc="-30" dirty="0">
                <a:solidFill>
                  <a:srgbClr val="1B3664"/>
                </a:solidFill>
                <a:latin typeface="Verdana"/>
                <a:cs typeface="Verdana"/>
              </a:rPr>
              <a:t>estende</a:t>
            </a:r>
            <a:r>
              <a:rPr lang="pt-BR" sz="1400" spc="-16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40" dirty="0">
                <a:solidFill>
                  <a:srgbClr val="1B3664"/>
                </a:solidFill>
                <a:latin typeface="Verdana"/>
                <a:cs typeface="Verdana"/>
              </a:rPr>
              <a:t>até</a:t>
            </a:r>
            <a:r>
              <a:rPr lang="pt-BR" sz="1400" spc="-14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80" dirty="0">
                <a:solidFill>
                  <a:srgbClr val="1B3664"/>
                </a:solidFill>
                <a:latin typeface="Verdana"/>
                <a:cs typeface="Verdana"/>
              </a:rPr>
              <a:t>o</a:t>
            </a:r>
            <a:r>
              <a:rPr lang="pt-BR" sz="1400" spc="-13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-30" dirty="0">
                <a:solidFill>
                  <a:srgbClr val="1B3664"/>
                </a:solidFill>
                <a:latin typeface="Verdana"/>
                <a:cs typeface="Verdana"/>
              </a:rPr>
              <a:t>final</a:t>
            </a:r>
            <a:r>
              <a:rPr lang="pt-BR" sz="1400" spc="-19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90" dirty="0">
                <a:solidFill>
                  <a:srgbClr val="1B3664"/>
                </a:solidFill>
                <a:latin typeface="Verdana"/>
                <a:cs typeface="Verdana"/>
              </a:rPr>
              <a:t>do</a:t>
            </a:r>
            <a:r>
              <a:rPr lang="pt-BR" sz="1400" spc="-13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-35" dirty="0">
                <a:solidFill>
                  <a:srgbClr val="1B3664"/>
                </a:solidFill>
                <a:latin typeface="Verdana"/>
                <a:cs typeface="Verdana"/>
              </a:rPr>
              <a:t>Prazo</a:t>
            </a:r>
            <a:r>
              <a:rPr lang="pt-BR" sz="1400" spc="-15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120" dirty="0">
                <a:solidFill>
                  <a:srgbClr val="1B3664"/>
                </a:solidFill>
                <a:latin typeface="Verdana"/>
                <a:cs typeface="Verdana"/>
              </a:rPr>
              <a:t>da</a:t>
            </a:r>
            <a:r>
              <a:rPr lang="pt-BR" sz="1400" spc="-15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15" dirty="0">
                <a:solidFill>
                  <a:srgbClr val="1B3664"/>
                </a:solidFill>
                <a:latin typeface="Verdana"/>
                <a:cs typeface="Verdana"/>
              </a:rPr>
              <a:t>Concessão.</a:t>
            </a:r>
            <a:endParaRPr lang="pt-BR" sz="1400" dirty="0">
              <a:latin typeface="Verdana"/>
              <a:cs typeface="Verdana"/>
            </a:endParaRPr>
          </a:p>
        </p:txBody>
      </p:sp>
      <p:sp>
        <p:nvSpPr>
          <p:cNvPr id="55" name="object 2">
            <a:extLst>
              <a:ext uri="{FF2B5EF4-FFF2-40B4-BE49-F238E27FC236}">
                <a16:creationId xmlns:a16="http://schemas.microsoft.com/office/drawing/2014/main" id="{6AABB660-6498-C560-8E19-60BE15CFA756}"/>
              </a:ext>
            </a:extLst>
          </p:cNvPr>
          <p:cNvSpPr/>
          <p:nvPr/>
        </p:nvSpPr>
        <p:spPr>
          <a:xfrm>
            <a:off x="10896600" y="5681471"/>
            <a:ext cx="1295400" cy="1176655"/>
          </a:xfrm>
          <a:custGeom>
            <a:avLst/>
            <a:gdLst/>
            <a:ahLst/>
            <a:cxnLst/>
            <a:rect l="l" t="t" r="r" b="b"/>
            <a:pathLst>
              <a:path w="1295400" h="1176654">
                <a:moveTo>
                  <a:pt x="1295400" y="0"/>
                </a:moveTo>
                <a:lnTo>
                  <a:pt x="0" y="1176527"/>
                </a:lnTo>
                <a:lnTo>
                  <a:pt x="1294129" y="1176527"/>
                </a:lnTo>
                <a:lnTo>
                  <a:pt x="1295400" y="0"/>
                </a:lnTo>
                <a:close/>
              </a:path>
            </a:pathLst>
          </a:custGeom>
          <a:solidFill>
            <a:srgbClr val="002F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67615276-9577-FB56-F156-44EAACAB549D}"/>
              </a:ext>
            </a:extLst>
          </p:cNvPr>
          <p:cNvSpPr txBox="1"/>
          <p:nvPr/>
        </p:nvSpPr>
        <p:spPr>
          <a:xfrm>
            <a:off x="526721" y="806289"/>
            <a:ext cx="59218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kern="0"/>
            </a:defPPr>
            <a:lvl1pPr>
              <a:defRPr sz="3733" b="1">
                <a:solidFill>
                  <a:srgbClr val="003057"/>
                </a:solidFill>
                <a:latin typeface="Century Gothic"/>
              </a:defRPr>
            </a:lvl1pPr>
          </a:lstStyle>
          <a:p>
            <a:r>
              <a:rPr lang="pt-BR" sz="2800" dirty="0"/>
              <a:t>Etapas | Contrato de Concessão</a:t>
            </a:r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D2F66AB9-5A6B-FA69-BCEB-8F738BECE4FD}"/>
              </a:ext>
            </a:extLst>
          </p:cNvPr>
          <p:cNvSpPr txBox="1"/>
          <p:nvPr/>
        </p:nvSpPr>
        <p:spPr>
          <a:xfrm>
            <a:off x="4413400" y="3886624"/>
            <a:ext cx="72650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pt-BR" sz="1400" b="1" spc="-15" dirty="0">
                <a:solidFill>
                  <a:srgbClr val="1B3664"/>
                </a:solidFill>
                <a:latin typeface="Verdana"/>
              </a:rPr>
              <a:t>Escopo:</a:t>
            </a:r>
            <a:r>
              <a:rPr lang="pt-BR" sz="1400" spc="-15" dirty="0">
                <a:solidFill>
                  <a:srgbClr val="1B3664"/>
                </a:solidFill>
                <a:latin typeface="Verdana"/>
              </a:rPr>
              <a:t> realização de duplicações</a:t>
            </a:r>
            <a:r>
              <a:rPr lang="pt-BR" sz="1400" spc="5" dirty="0">
                <a:solidFill>
                  <a:srgbClr val="1B3664"/>
                </a:solidFill>
                <a:latin typeface="Tahoma"/>
                <a:cs typeface="Tahoma"/>
              </a:rPr>
              <a:t>, </a:t>
            </a:r>
            <a:r>
              <a:rPr lang="pt-BR" sz="1400" spc="10" dirty="0">
                <a:solidFill>
                  <a:srgbClr val="1B3664"/>
                </a:solidFill>
                <a:latin typeface="Verdana"/>
              </a:rPr>
              <a:t>3ª faixas, </a:t>
            </a:r>
            <a:r>
              <a:rPr lang="pt-BR" sz="1400" spc="5" dirty="0">
                <a:solidFill>
                  <a:srgbClr val="1B3664"/>
                </a:solidFill>
                <a:latin typeface="Tahoma"/>
                <a:cs typeface="Tahoma"/>
              </a:rPr>
              <a:t>i</a:t>
            </a:r>
            <a:r>
              <a:rPr lang="pt-BR" sz="1400" spc="10" dirty="0">
                <a:solidFill>
                  <a:srgbClr val="1B3664"/>
                </a:solidFill>
                <a:latin typeface="Verdana"/>
                <a:cs typeface="Verdana"/>
              </a:rPr>
              <a:t>mplantação </a:t>
            </a:r>
            <a:r>
              <a:rPr lang="pt-BR" sz="1400" spc="95" dirty="0">
                <a:solidFill>
                  <a:srgbClr val="1B3664"/>
                </a:solidFill>
                <a:latin typeface="Verdana"/>
                <a:cs typeface="Verdana"/>
              </a:rPr>
              <a:t>de </a:t>
            </a:r>
            <a:r>
              <a:rPr lang="pt-BR" sz="1400" spc="-60" dirty="0">
                <a:solidFill>
                  <a:srgbClr val="1B3664"/>
                </a:solidFill>
                <a:latin typeface="Verdana"/>
                <a:cs typeface="Verdana"/>
              </a:rPr>
              <a:t>vias </a:t>
            </a:r>
            <a:r>
              <a:rPr lang="pt-BR" sz="1400" spc="-50" dirty="0">
                <a:solidFill>
                  <a:srgbClr val="1B3664"/>
                </a:solidFill>
                <a:latin typeface="Verdana"/>
                <a:cs typeface="Verdana"/>
              </a:rPr>
              <a:t>marginais,</a:t>
            </a:r>
            <a:r>
              <a:rPr lang="pt-BR" sz="1400" spc="9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-15" dirty="0">
                <a:solidFill>
                  <a:srgbClr val="1B3664"/>
                </a:solidFill>
                <a:latin typeface="Verdana"/>
                <a:cs typeface="Verdana"/>
              </a:rPr>
              <a:t>acostamentos, intersecções do tipo Trombeta, Diamante, Trevo e Parclo</a:t>
            </a:r>
            <a:r>
              <a:rPr lang="pt-BR" sz="1400" spc="-40" dirty="0">
                <a:solidFill>
                  <a:srgbClr val="1B3664"/>
                </a:solidFill>
                <a:latin typeface="Verdana"/>
                <a:cs typeface="Verdana"/>
              </a:rPr>
              <a:t>, </a:t>
            </a:r>
            <a:r>
              <a:rPr lang="pt-BR" sz="1400" spc="-25" dirty="0">
                <a:solidFill>
                  <a:srgbClr val="1B3664"/>
                </a:solidFill>
                <a:latin typeface="Verdana"/>
                <a:cs typeface="Verdana"/>
              </a:rPr>
              <a:t>passagens </a:t>
            </a:r>
            <a:r>
              <a:rPr lang="pt-BR" sz="1400" spc="-70" dirty="0">
                <a:solidFill>
                  <a:srgbClr val="1B3664"/>
                </a:solidFill>
                <a:latin typeface="Verdana"/>
                <a:cs typeface="Verdana"/>
              </a:rPr>
              <a:t>superiores </a:t>
            </a:r>
            <a:r>
              <a:rPr lang="pt-BR" sz="1400" spc="90" dirty="0">
                <a:solidFill>
                  <a:srgbClr val="1B3664"/>
                </a:solidFill>
                <a:latin typeface="Verdana"/>
                <a:cs typeface="Verdana"/>
              </a:rPr>
              <a:t>e </a:t>
            </a:r>
            <a:r>
              <a:rPr lang="pt-BR" sz="1400" spc="9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-80" dirty="0">
                <a:solidFill>
                  <a:srgbClr val="1B3664"/>
                </a:solidFill>
                <a:latin typeface="Verdana"/>
                <a:cs typeface="Verdana"/>
              </a:rPr>
              <a:t>inferiores, passarelas,</a:t>
            </a:r>
            <a:r>
              <a:rPr lang="pt-BR" sz="1400" spc="-6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10" dirty="0">
                <a:solidFill>
                  <a:srgbClr val="1B3664"/>
                </a:solidFill>
                <a:latin typeface="Verdana"/>
                <a:cs typeface="Verdana"/>
              </a:rPr>
              <a:t>correções </a:t>
            </a:r>
            <a:r>
              <a:rPr lang="pt-BR" sz="1400" spc="85" dirty="0">
                <a:solidFill>
                  <a:srgbClr val="1B3664"/>
                </a:solidFill>
                <a:latin typeface="Verdana"/>
                <a:cs typeface="Verdana"/>
              </a:rPr>
              <a:t>de </a:t>
            </a:r>
            <a:r>
              <a:rPr lang="pt-BR" sz="1400" spc="45" dirty="0">
                <a:solidFill>
                  <a:srgbClr val="1B3664"/>
                </a:solidFill>
                <a:latin typeface="Verdana"/>
                <a:cs typeface="Verdana"/>
              </a:rPr>
              <a:t>traçado,</a:t>
            </a:r>
            <a:r>
              <a:rPr lang="pt-BR" sz="1400" spc="-25" dirty="0">
                <a:solidFill>
                  <a:srgbClr val="1B3664"/>
                </a:solidFill>
                <a:latin typeface="Verdana"/>
                <a:cs typeface="Verdana"/>
              </a:rPr>
              <a:t> melhorias de acesso dentre outras</a:t>
            </a:r>
            <a:endParaRPr lang="pt-BR" sz="1400" dirty="0"/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A58E7DFF-A383-9610-B721-BC4FD1747440}"/>
              </a:ext>
            </a:extLst>
          </p:cNvPr>
          <p:cNvSpPr txBox="1"/>
          <p:nvPr/>
        </p:nvSpPr>
        <p:spPr>
          <a:xfrm>
            <a:off x="4254245" y="3014445"/>
            <a:ext cx="758336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pt-BR" sz="1400" b="1" spc="10" dirty="0">
                <a:solidFill>
                  <a:srgbClr val="1B3664"/>
                </a:solidFill>
                <a:latin typeface="Tahoma"/>
                <a:cs typeface="Tahoma"/>
              </a:rPr>
              <a:t>Escopo: </a:t>
            </a:r>
            <a:r>
              <a:rPr lang="pt-BR" sz="1400" spc="-25" dirty="0">
                <a:solidFill>
                  <a:srgbClr val="1B3664"/>
                </a:solidFill>
                <a:latin typeface="Verdana"/>
                <a:cs typeface="Verdana"/>
              </a:rPr>
              <a:t>obras</a:t>
            </a:r>
            <a:r>
              <a:rPr lang="pt-BR" sz="1400" spc="5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85" dirty="0">
                <a:solidFill>
                  <a:srgbClr val="1B3664"/>
                </a:solidFill>
                <a:latin typeface="Verdana"/>
                <a:cs typeface="Verdana"/>
              </a:rPr>
              <a:t>de</a:t>
            </a:r>
            <a:r>
              <a:rPr lang="pt-BR" sz="1400" spc="3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30" dirty="0">
                <a:solidFill>
                  <a:srgbClr val="1B3664"/>
                </a:solidFill>
                <a:latin typeface="Verdana"/>
                <a:cs typeface="Verdana"/>
              </a:rPr>
              <a:t>cunho</a:t>
            </a:r>
            <a:r>
              <a:rPr lang="pt-BR" sz="1400" spc="3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-80" dirty="0">
                <a:solidFill>
                  <a:srgbClr val="1B3664"/>
                </a:solidFill>
                <a:latin typeface="Verdana"/>
                <a:cs typeface="Verdana"/>
              </a:rPr>
              <a:t>estrutural</a:t>
            </a:r>
            <a:r>
              <a:rPr lang="pt-BR" sz="1400" spc="2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-55" dirty="0">
                <a:solidFill>
                  <a:srgbClr val="1B3664"/>
                </a:solidFill>
                <a:latin typeface="Verdana"/>
                <a:cs typeface="Verdana"/>
              </a:rPr>
              <a:t>nos</a:t>
            </a:r>
            <a:r>
              <a:rPr lang="pt-BR" sz="1400" spc="3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-25" dirty="0">
                <a:solidFill>
                  <a:srgbClr val="1B3664"/>
                </a:solidFill>
                <a:latin typeface="Verdana"/>
                <a:cs typeface="Verdana"/>
              </a:rPr>
              <a:t>pavimentos</a:t>
            </a:r>
            <a:r>
              <a:rPr lang="pt-BR" sz="1400" spc="3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90" dirty="0">
                <a:solidFill>
                  <a:srgbClr val="1B3664"/>
                </a:solidFill>
                <a:latin typeface="Verdana"/>
                <a:cs typeface="Verdana"/>
              </a:rPr>
              <a:t>e</a:t>
            </a:r>
            <a:r>
              <a:rPr lang="pt-BR" sz="1400" spc="4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-55" dirty="0">
                <a:solidFill>
                  <a:srgbClr val="1B3664"/>
                </a:solidFill>
                <a:latin typeface="Verdana"/>
                <a:cs typeface="Verdana"/>
              </a:rPr>
              <a:t>melhorias</a:t>
            </a:r>
            <a:r>
              <a:rPr lang="pt-BR" sz="1400" spc="5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-25" dirty="0">
                <a:solidFill>
                  <a:srgbClr val="1B3664"/>
                </a:solidFill>
                <a:latin typeface="Verdana"/>
                <a:cs typeface="Verdana"/>
              </a:rPr>
              <a:t>funcionais</a:t>
            </a:r>
            <a:r>
              <a:rPr lang="pt-BR" sz="1400" spc="1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90" dirty="0">
                <a:solidFill>
                  <a:srgbClr val="1B3664"/>
                </a:solidFill>
                <a:latin typeface="Verdana"/>
                <a:cs typeface="Verdana"/>
              </a:rPr>
              <a:t>e</a:t>
            </a:r>
            <a:r>
              <a:rPr lang="pt-BR" sz="1400" spc="3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-5" dirty="0">
                <a:solidFill>
                  <a:srgbClr val="1B3664"/>
                </a:solidFill>
                <a:latin typeface="Verdana"/>
                <a:cs typeface="Verdana"/>
              </a:rPr>
              <a:t>operacionais. </a:t>
            </a:r>
            <a:r>
              <a:rPr lang="pt-BR" sz="1400" spc="-54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-60" dirty="0">
                <a:solidFill>
                  <a:srgbClr val="1B3664"/>
                </a:solidFill>
                <a:latin typeface="Verdana"/>
                <a:cs typeface="Verdana"/>
              </a:rPr>
              <a:t>Inicia-se</a:t>
            </a:r>
            <a:r>
              <a:rPr lang="pt-BR" sz="1400" spc="-19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135" dirty="0">
                <a:solidFill>
                  <a:srgbClr val="1B3664"/>
                </a:solidFill>
                <a:latin typeface="Verdana"/>
                <a:cs typeface="Verdana"/>
              </a:rPr>
              <a:t>a</a:t>
            </a:r>
            <a:r>
              <a:rPr lang="pt-BR" sz="1400" spc="-12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-60" dirty="0">
                <a:solidFill>
                  <a:srgbClr val="1B3664"/>
                </a:solidFill>
                <a:latin typeface="Verdana"/>
                <a:cs typeface="Verdana"/>
              </a:rPr>
              <a:t>partir</a:t>
            </a:r>
            <a:r>
              <a:rPr lang="pt-BR" sz="1400" spc="-18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120" dirty="0">
                <a:solidFill>
                  <a:srgbClr val="1B3664"/>
                </a:solidFill>
                <a:latin typeface="Verdana"/>
                <a:cs typeface="Verdana"/>
              </a:rPr>
              <a:t>da</a:t>
            </a:r>
            <a:r>
              <a:rPr lang="pt-BR" sz="1400" spc="-12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35" dirty="0">
                <a:solidFill>
                  <a:srgbClr val="1B3664"/>
                </a:solidFill>
                <a:latin typeface="Verdana"/>
                <a:cs typeface="Verdana"/>
              </a:rPr>
              <a:t>conclusão</a:t>
            </a:r>
            <a:r>
              <a:rPr lang="pt-BR" sz="1400" spc="-20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-10" dirty="0">
                <a:solidFill>
                  <a:srgbClr val="1B3664"/>
                </a:solidFill>
                <a:latin typeface="Verdana"/>
                <a:cs typeface="Verdana"/>
              </a:rPr>
              <a:t>dos</a:t>
            </a:r>
            <a:r>
              <a:rPr lang="pt-BR" sz="1400" spc="-13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-65" dirty="0">
                <a:solidFill>
                  <a:srgbClr val="1B3664"/>
                </a:solidFill>
                <a:latin typeface="Verdana"/>
                <a:cs typeface="Verdana"/>
              </a:rPr>
              <a:t>Serviços</a:t>
            </a:r>
            <a:r>
              <a:rPr lang="pt-BR" sz="1400" spc="-18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-65" dirty="0">
                <a:solidFill>
                  <a:srgbClr val="1B3664"/>
                </a:solidFill>
                <a:latin typeface="Verdana"/>
                <a:cs typeface="Verdana"/>
              </a:rPr>
              <a:t>Iniciais</a:t>
            </a:r>
            <a:r>
              <a:rPr lang="pt-BR" sz="1400" spc="-17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40" dirty="0">
                <a:solidFill>
                  <a:srgbClr val="1B3664"/>
                </a:solidFill>
                <a:latin typeface="Verdana"/>
                <a:cs typeface="Verdana"/>
              </a:rPr>
              <a:t>até</a:t>
            </a:r>
            <a:r>
              <a:rPr lang="pt-BR" sz="1400" spc="-14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80" dirty="0">
                <a:solidFill>
                  <a:srgbClr val="1B3664"/>
                </a:solidFill>
                <a:latin typeface="Verdana"/>
                <a:cs typeface="Verdana"/>
              </a:rPr>
              <a:t>o</a:t>
            </a:r>
            <a:r>
              <a:rPr lang="pt-BR" sz="1400" spc="-13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-65" dirty="0">
                <a:solidFill>
                  <a:srgbClr val="1B3664"/>
                </a:solidFill>
                <a:latin typeface="Verdana"/>
                <a:cs typeface="Verdana"/>
              </a:rPr>
              <a:t>5</a:t>
            </a:r>
            <a:r>
              <a:rPr lang="pt-BR" sz="1400" spc="-65" dirty="0">
                <a:solidFill>
                  <a:srgbClr val="1B3664"/>
                </a:solidFill>
                <a:latin typeface="Arial MT"/>
                <a:cs typeface="Arial MT"/>
              </a:rPr>
              <a:t>°</a:t>
            </a:r>
            <a:r>
              <a:rPr lang="pt-BR" sz="1400" dirty="0">
                <a:solidFill>
                  <a:srgbClr val="1B3664"/>
                </a:solidFill>
                <a:latin typeface="Arial MT"/>
                <a:cs typeface="Arial MT"/>
              </a:rPr>
              <a:t> </a:t>
            </a:r>
            <a:r>
              <a:rPr lang="pt-BR" sz="1400" spc="60" dirty="0">
                <a:solidFill>
                  <a:srgbClr val="1B3664"/>
                </a:solidFill>
                <a:latin typeface="Verdana"/>
                <a:cs typeface="Verdana"/>
              </a:rPr>
              <a:t>ano</a:t>
            </a:r>
            <a:r>
              <a:rPr lang="pt-BR" sz="1400" spc="-17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95" dirty="0">
                <a:solidFill>
                  <a:srgbClr val="1B3664"/>
                </a:solidFill>
                <a:latin typeface="Verdana"/>
                <a:cs typeface="Verdana"/>
              </a:rPr>
              <a:t>de</a:t>
            </a:r>
            <a:r>
              <a:rPr lang="pt-BR" sz="1400" spc="-12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15" dirty="0">
                <a:solidFill>
                  <a:srgbClr val="1B3664"/>
                </a:solidFill>
                <a:latin typeface="Verdana"/>
                <a:cs typeface="Verdana"/>
              </a:rPr>
              <a:t>Concessão.</a:t>
            </a:r>
            <a:endParaRPr lang="pt-BR" sz="1400" dirty="0"/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A71E5A86-13F2-656E-9718-C13047165E08}"/>
              </a:ext>
            </a:extLst>
          </p:cNvPr>
          <p:cNvSpPr txBox="1"/>
          <p:nvPr/>
        </p:nvSpPr>
        <p:spPr>
          <a:xfrm>
            <a:off x="3744686" y="1944404"/>
            <a:ext cx="804937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pt-BR" sz="1400" b="1" spc="-55" dirty="0">
                <a:solidFill>
                  <a:srgbClr val="1B3664"/>
                </a:solidFill>
                <a:latin typeface="Tahoma"/>
                <a:cs typeface="Tahoma"/>
              </a:rPr>
              <a:t>Escopo: </a:t>
            </a:r>
            <a:r>
              <a:rPr lang="pt-BR" sz="1400" spc="-35" dirty="0">
                <a:solidFill>
                  <a:srgbClr val="1B3664"/>
                </a:solidFill>
                <a:latin typeface="Verdana"/>
                <a:cs typeface="Tahoma"/>
              </a:rPr>
              <a:t>i</a:t>
            </a:r>
            <a:r>
              <a:rPr lang="pt-BR" sz="1400" spc="-35" dirty="0">
                <a:solidFill>
                  <a:srgbClr val="1B3664"/>
                </a:solidFill>
                <a:latin typeface="Verdana"/>
                <a:cs typeface="Verdana"/>
              </a:rPr>
              <a:t>ntervenções </a:t>
            </a:r>
            <a:r>
              <a:rPr lang="pt-BR" sz="1400" spc="95" dirty="0">
                <a:solidFill>
                  <a:srgbClr val="1B3664"/>
                </a:solidFill>
                <a:latin typeface="Verdana"/>
                <a:cs typeface="Verdana"/>
              </a:rPr>
              <a:t>de </a:t>
            </a:r>
            <a:r>
              <a:rPr lang="pt-BR" sz="1400" spc="5" dirty="0">
                <a:solidFill>
                  <a:srgbClr val="1B3664"/>
                </a:solidFill>
                <a:latin typeface="Verdana"/>
                <a:cs typeface="Verdana"/>
              </a:rPr>
              <a:t>caráter </a:t>
            </a:r>
            <a:r>
              <a:rPr lang="pt-BR" sz="1400" spc="-40" dirty="0">
                <a:solidFill>
                  <a:srgbClr val="1B3664"/>
                </a:solidFill>
                <a:latin typeface="Verdana"/>
                <a:cs typeface="Verdana"/>
              </a:rPr>
              <a:t>corretivo, </a:t>
            </a:r>
            <a:r>
              <a:rPr lang="pt-BR" sz="1400" spc="-25" dirty="0">
                <a:solidFill>
                  <a:srgbClr val="1B3664"/>
                </a:solidFill>
                <a:latin typeface="Verdana"/>
                <a:cs typeface="Verdana"/>
              </a:rPr>
              <a:t>visando </a:t>
            </a:r>
            <a:r>
              <a:rPr lang="pt-BR" sz="1400" dirty="0">
                <a:solidFill>
                  <a:srgbClr val="1B3664"/>
                </a:solidFill>
                <a:latin typeface="Verdana"/>
                <a:cs typeface="Verdana"/>
              </a:rPr>
              <a:t>proporcionar </a:t>
            </a:r>
            <a:r>
              <a:rPr lang="pt-BR" sz="1400" spc="10" dirty="0">
                <a:solidFill>
                  <a:srgbClr val="1B3664"/>
                </a:solidFill>
                <a:latin typeface="Verdana"/>
                <a:cs typeface="Verdana"/>
              </a:rPr>
              <a:t>trafegabilidade </a:t>
            </a:r>
            <a:r>
              <a:rPr lang="pt-BR" sz="1400" spc="90" dirty="0">
                <a:solidFill>
                  <a:srgbClr val="1B3664"/>
                </a:solidFill>
                <a:latin typeface="Verdana"/>
                <a:cs typeface="Verdana"/>
              </a:rPr>
              <a:t>e </a:t>
            </a:r>
            <a:r>
              <a:rPr lang="pt-BR" sz="1400" spc="9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10" dirty="0">
                <a:solidFill>
                  <a:srgbClr val="1B3664"/>
                </a:solidFill>
                <a:latin typeface="Verdana"/>
                <a:cs typeface="Verdana"/>
              </a:rPr>
              <a:t>segurança </a:t>
            </a:r>
            <a:r>
              <a:rPr lang="pt-BR" sz="1400" spc="110" dirty="0">
                <a:solidFill>
                  <a:srgbClr val="1B3664"/>
                </a:solidFill>
                <a:latin typeface="Verdana"/>
                <a:cs typeface="Verdana"/>
              </a:rPr>
              <a:t>ao </a:t>
            </a:r>
            <a:r>
              <a:rPr lang="pt-BR" sz="1400" spc="-70" dirty="0">
                <a:solidFill>
                  <a:srgbClr val="1B3664"/>
                </a:solidFill>
                <a:latin typeface="Verdana"/>
                <a:cs typeface="Verdana"/>
              </a:rPr>
              <a:t>usuário. </a:t>
            </a:r>
            <a:r>
              <a:rPr lang="pt-BR" sz="1400" spc="-65" dirty="0">
                <a:solidFill>
                  <a:srgbClr val="1B3664"/>
                </a:solidFill>
                <a:latin typeface="Verdana"/>
                <a:cs typeface="Verdana"/>
              </a:rPr>
              <a:t>Inicia-se </a:t>
            </a:r>
            <a:r>
              <a:rPr lang="pt-BR" sz="1400" spc="135" dirty="0">
                <a:solidFill>
                  <a:srgbClr val="1B3664"/>
                </a:solidFill>
                <a:latin typeface="Verdana"/>
                <a:cs typeface="Verdana"/>
              </a:rPr>
              <a:t>a </a:t>
            </a:r>
            <a:r>
              <a:rPr lang="pt-BR" sz="1400" spc="-70" dirty="0">
                <a:solidFill>
                  <a:srgbClr val="1B3664"/>
                </a:solidFill>
                <a:latin typeface="Verdana"/>
                <a:cs typeface="Verdana"/>
              </a:rPr>
              <a:t>partir </a:t>
            </a:r>
            <a:r>
              <a:rPr lang="pt-BR" sz="1400" spc="110" dirty="0">
                <a:solidFill>
                  <a:srgbClr val="1B3664"/>
                </a:solidFill>
                <a:latin typeface="Verdana"/>
                <a:cs typeface="Verdana"/>
              </a:rPr>
              <a:t>da </a:t>
            </a:r>
            <a:r>
              <a:rPr lang="pt-BR" sz="1400" spc="60" dirty="0">
                <a:solidFill>
                  <a:srgbClr val="1B3664"/>
                </a:solidFill>
                <a:latin typeface="Verdana"/>
                <a:cs typeface="Verdana"/>
              </a:rPr>
              <a:t>data </a:t>
            </a:r>
            <a:r>
              <a:rPr lang="pt-BR" sz="1400" spc="85" dirty="0">
                <a:solidFill>
                  <a:srgbClr val="1B3664"/>
                </a:solidFill>
                <a:latin typeface="Verdana"/>
                <a:cs typeface="Verdana"/>
              </a:rPr>
              <a:t>de </a:t>
            </a:r>
            <a:r>
              <a:rPr lang="pt-BR" sz="1400" spc="55" dirty="0">
                <a:solidFill>
                  <a:srgbClr val="1B3664"/>
                </a:solidFill>
                <a:latin typeface="Verdana"/>
                <a:cs typeface="Verdana"/>
              </a:rPr>
              <a:t>eficácia </a:t>
            </a:r>
            <a:r>
              <a:rPr lang="pt-BR" sz="1400" spc="90" dirty="0">
                <a:solidFill>
                  <a:srgbClr val="1B3664"/>
                </a:solidFill>
                <a:latin typeface="Verdana"/>
                <a:cs typeface="Verdana"/>
              </a:rPr>
              <a:t>do </a:t>
            </a:r>
            <a:r>
              <a:rPr lang="pt-BR" sz="1400" spc="5" dirty="0">
                <a:solidFill>
                  <a:srgbClr val="1B3664"/>
                </a:solidFill>
                <a:latin typeface="Verdana"/>
                <a:cs typeface="Verdana"/>
              </a:rPr>
              <a:t>contrato </a:t>
            </a:r>
            <a:r>
              <a:rPr lang="pt-BR" sz="1400" spc="90" dirty="0">
                <a:solidFill>
                  <a:srgbClr val="1B3664"/>
                </a:solidFill>
                <a:latin typeface="Verdana"/>
                <a:cs typeface="Verdana"/>
              </a:rPr>
              <a:t>e se </a:t>
            </a:r>
            <a:r>
              <a:rPr lang="pt-BR" sz="1400" spc="-35" dirty="0">
                <a:solidFill>
                  <a:srgbClr val="1B3664"/>
                </a:solidFill>
                <a:latin typeface="Verdana"/>
                <a:cs typeface="Verdana"/>
              </a:rPr>
              <a:t>estende </a:t>
            </a:r>
            <a:r>
              <a:rPr lang="pt-BR" sz="1400" spc="30" dirty="0">
                <a:solidFill>
                  <a:srgbClr val="1B3664"/>
                </a:solidFill>
                <a:latin typeface="Verdana"/>
                <a:cs typeface="Verdana"/>
              </a:rPr>
              <a:t>até o </a:t>
            </a:r>
            <a:r>
              <a:rPr lang="pt-BR" sz="1400" spc="-180" dirty="0">
                <a:solidFill>
                  <a:srgbClr val="1B3664"/>
                </a:solidFill>
                <a:latin typeface="Verdana"/>
                <a:cs typeface="Verdana"/>
              </a:rPr>
              <a:t>12º </a:t>
            </a:r>
            <a:r>
              <a:rPr lang="pt-BR" sz="1400" spc="-55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-55" dirty="0">
                <a:solidFill>
                  <a:srgbClr val="1B3664"/>
                </a:solidFill>
                <a:latin typeface="Verdana"/>
                <a:cs typeface="Verdana"/>
              </a:rPr>
              <a:t>mês</a:t>
            </a:r>
            <a:r>
              <a:rPr lang="pt-BR" sz="1400" spc="-16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95" dirty="0">
                <a:solidFill>
                  <a:srgbClr val="1B3664"/>
                </a:solidFill>
                <a:latin typeface="Verdana"/>
                <a:cs typeface="Verdana"/>
              </a:rPr>
              <a:t>de</a:t>
            </a:r>
            <a:r>
              <a:rPr lang="pt-BR" sz="1400" spc="-14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lang="pt-BR" sz="1400" spc="15" dirty="0">
                <a:solidFill>
                  <a:srgbClr val="1B3664"/>
                </a:solidFill>
                <a:latin typeface="Verdana"/>
                <a:cs typeface="Verdana"/>
              </a:rPr>
              <a:t>Concessão.</a:t>
            </a:r>
            <a:endParaRPr lang="pt-BR" sz="1400" dirty="0"/>
          </a:p>
        </p:txBody>
      </p:sp>
      <p:sp>
        <p:nvSpPr>
          <p:cNvPr id="70" name="Retângulo: Cantos Arredondados 69">
            <a:extLst>
              <a:ext uri="{FF2B5EF4-FFF2-40B4-BE49-F238E27FC236}">
                <a16:creationId xmlns:a16="http://schemas.microsoft.com/office/drawing/2014/main" id="{01C2656F-E159-060F-B295-F15F4F22B1D5}"/>
              </a:ext>
            </a:extLst>
          </p:cNvPr>
          <p:cNvSpPr/>
          <p:nvPr/>
        </p:nvSpPr>
        <p:spPr>
          <a:xfrm>
            <a:off x="1447800" y="1828800"/>
            <a:ext cx="1828800" cy="6858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Trabalhos Iniciais</a:t>
            </a:r>
          </a:p>
          <a:p>
            <a:pPr algn="ctr"/>
            <a:r>
              <a:rPr lang="pt-BR" sz="1400" dirty="0"/>
              <a:t>No 1º Ano</a:t>
            </a:r>
          </a:p>
        </p:txBody>
      </p:sp>
      <p:sp>
        <p:nvSpPr>
          <p:cNvPr id="71" name="Retângulo: Cantos Arredondados 70">
            <a:extLst>
              <a:ext uri="{FF2B5EF4-FFF2-40B4-BE49-F238E27FC236}">
                <a16:creationId xmlns:a16="http://schemas.microsoft.com/office/drawing/2014/main" id="{5350E0E4-FC70-F897-5256-6EF40035363F}"/>
              </a:ext>
            </a:extLst>
          </p:cNvPr>
          <p:cNvSpPr/>
          <p:nvPr/>
        </p:nvSpPr>
        <p:spPr>
          <a:xfrm>
            <a:off x="1915886" y="2928302"/>
            <a:ext cx="1828800" cy="6858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Recuperação</a:t>
            </a:r>
          </a:p>
          <a:p>
            <a:pPr algn="ctr"/>
            <a:r>
              <a:rPr lang="pt-BR" sz="1400" dirty="0"/>
              <a:t>Do 2º ao 5º Ano</a:t>
            </a:r>
          </a:p>
        </p:txBody>
      </p:sp>
      <p:sp>
        <p:nvSpPr>
          <p:cNvPr id="72" name="Retângulo: Cantos Arredondados 71">
            <a:extLst>
              <a:ext uri="{FF2B5EF4-FFF2-40B4-BE49-F238E27FC236}">
                <a16:creationId xmlns:a16="http://schemas.microsoft.com/office/drawing/2014/main" id="{3E3ADB87-469B-C043-F193-B952AF0C3C6F}"/>
              </a:ext>
            </a:extLst>
          </p:cNvPr>
          <p:cNvSpPr/>
          <p:nvPr/>
        </p:nvSpPr>
        <p:spPr>
          <a:xfrm>
            <a:off x="2290776" y="4040214"/>
            <a:ext cx="2007429" cy="6858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Ampliação</a:t>
            </a:r>
          </a:p>
          <a:p>
            <a:pPr algn="ctr"/>
            <a:r>
              <a:rPr lang="pt-BR" sz="1400" dirty="0"/>
              <a:t>Do 3º ao 7º Ano</a:t>
            </a:r>
          </a:p>
        </p:txBody>
      </p:sp>
      <p:sp>
        <p:nvSpPr>
          <p:cNvPr id="73" name="Retângulo: Cantos Arredondados 72">
            <a:extLst>
              <a:ext uri="{FF2B5EF4-FFF2-40B4-BE49-F238E27FC236}">
                <a16:creationId xmlns:a16="http://schemas.microsoft.com/office/drawing/2014/main" id="{47070A31-DCA9-A943-C972-F14F9877ECAE}"/>
              </a:ext>
            </a:extLst>
          </p:cNvPr>
          <p:cNvSpPr/>
          <p:nvPr/>
        </p:nvSpPr>
        <p:spPr>
          <a:xfrm>
            <a:off x="2700207" y="5127306"/>
            <a:ext cx="1828800" cy="6858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Manutenção</a:t>
            </a:r>
          </a:p>
          <a:p>
            <a:pPr algn="ctr"/>
            <a:r>
              <a:rPr lang="pt-BR" sz="1400" dirty="0"/>
              <a:t>Do 2º ao 30º Ano</a:t>
            </a:r>
          </a:p>
        </p:txBody>
      </p:sp>
      <p:sp>
        <p:nvSpPr>
          <p:cNvPr id="74" name="Seta: Dobrada 73">
            <a:extLst>
              <a:ext uri="{FF2B5EF4-FFF2-40B4-BE49-F238E27FC236}">
                <a16:creationId xmlns:a16="http://schemas.microsoft.com/office/drawing/2014/main" id="{AF37B84E-1C3F-245E-B695-BBCD16D7A348}"/>
              </a:ext>
            </a:extLst>
          </p:cNvPr>
          <p:cNvSpPr/>
          <p:nvPr/>
        </p:nvSpPr>
        <p:spPr>
          <a:xfrm rot="10800000" flipH="1">
            <a:off x="1502054" y="2627272"/>
            <a:ext cx="327630" cy="685801"/>
          </a:xfrm>
          <a:prstGeom prst="bentArrow">
            <a:avLst>
              <a:gd name="adj1" fmla="val 30920"/>
              <a:gd name="adj2" fmla="val 2500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75" name="Seta: Dobrada 74">
            <a:extLst>
              <a:ext uri="{FF2B5EF4-FFF2-40B4-BE49-F238E27FC236}">
                <a16:creationId xmlns:a16="http://schemas.microsoft.com/office/drawing/2014/main" id="{10D72E9A-8995-6571-3274-8F7DCA415F48}"/>
              </a:ext>
            </a:extLst>
          </p:cNvPr>
          <p:cNvSpPr/>
          <p:nvPr/>
        </p:nvSpPr>
        <p:spPr>
          <a:xfrm rot="10800000" flipH="1">
            <a:off x="1915886" y="3697313"/>
            <a:ext cx="327630" cy="685801"/>
          </a:xfrm>
          <a:prstGeom prst="bentArrow">
            <a:avLst>
              <a:gd name="adj1" fmla="val 30920"/>
              <a:gd name="adj2" fmla="val 2500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76" name="Seta: Dobrada 75">
            <a:extLst>
              <a:ext uri="{FF2B5EF4-FFF2-40B4-BE49-F238E27FC236}">
                <a16:creationId xmlns:a16="http://schemas.microsoft.com/office/drawing/2014/main" id="{7845DE1C-6197-7F83-2120-01CC40AA45F0}"/>
              </a:ext>
            </a:extLst>
          </p:cNvPr>
          <p:cNvSpPr/>
          <p:nvPr/>
        </p:nvSpPr>
        <p:spPr>
          <a:xfrm rot="10800000" flipH="1">
            <a:off x="2324086" y="4840731"/>
            <a:ext cx="327630" cy="685801"/>
          </a:xfrm>
          <a:prstGeom prst="bentArrow">
            <a:avLst>
              <a:gd name="adj1" fmla="val 30920"/>
              <a:gd name="adj2" fmla="val 2500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479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m 29">
            <a:extLst>
              <a:ext uri="{FF2B5EF4-FFF2-40B4-BE49-F238E27FC236}">
                <a16:creationId xmlns:a16="http://schemas.microsoft.com/office/drawing/2014/main" id="{9FA20261-1443-43AF-D013-44CF1C9F0D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672" y="1230649"/>
            <a:ext cx="4511023" cy="5609187"/>
          </a:xfrm>
          <a:prstGeom prst="rect">
            <a:avLst/>
          </a:prstGeom>
        </p:spPr>
      </p:pic>
      <p:grpSp>
        <p:nvGrpSpPr>
          <p:cNvPr id="15" name="Agrupar 14">
            <a:extLst>
              <a:ext uri="{FF2B5EF4-FFF2-40B4-BE49-F238E27FC236}">
                <a16:creationId xmlns:a16="http://schemas.microsoft.com/office/drawing/2014/main" id="{4701BB9D-D45A-D3BB-899A-80BEF931615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" y="-2691"/>
            <a:ext cx="12193215" cy="6860693"/>
            <a:chOff x="1" y="-2692"/>
            <a:chExt cx="12193215" cy="6860693"/>
          </a:xfrm>
        </p:grpSpPr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4F45802E-8D1D-87FE-4B33-1D5A9BA9742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" y="-2692"/>
              <a:ext cx="3124200" cy="2057396"/>
            </a:xfrm>
            <a:custGeom>
              <a:avLst/>
              <a:gdLst/>
              <a:ahLst/>
              <a:cxnLst/>
              <a:rect l="l" t="t" r="r" b="b"/>
              <a:pathLst>
                <a:path w="5140325" h="3415029">
                  <a:moveTo>
                    <a:pt x="5139955" y="0"/>
                  </a:moveTo>
                  <a:lnTo>
                    <a:pt x="0" y="0"/>
                  </a:lnTo>
                  <a:lnTo>
                    <a:pt x="0" y="3414965"/>
                  </a:lnTo>
                  <a:lnTo>
                    <a:pt x="1849026" y="3414965"/>
                  </a:lnTo>
                  <a:lnTo>
                    <a:pt x="1900192" y="3412777"/>
                  </a:lnTo>
                  <a:lnTo>
                    <a:pt x="1950599" y="3406291"/>
                  </a:lnTo>
                  <a:lnTo>
                    <a:pt x="2000003" y="3395617"/>
                  </a:lnTo>
                  <a:lnTo>
                    <a:pt x="2048161" y="3380870"/>
                  </a:lnTo>
                  <a:lnTo>
                    <a:pt x="2094826" y="3362161"/>
                  </a:lnTo>
                  <a:lnTo>
                    <a:pt x="2139755" y="3339604"/>
                  </a:lnTo>
                  <a:lnTo>
                    <a:pt x="2182704" y="3313312"/>
                  </a:lnTo>
                  <a:lnTo>
                    <a:pt x="2223428" y="3283397"/>
                  </a:lnTo>
                  <a:lnTo>
                    <a:pt x="2261682" y="3249971"/>
                  </a:lnTo>
                  <a:lnTo>
                    <a:pt x="2297222" y="3213149"/>
                  </a:lnTo>
                  <a:lnTo>
                    <a:pt x="5139955" y="0"/>
                  </a:lnTo>
                  <a:close/>
                </a:path>
              </a:pathLst>
            </a:custGeom>
            <a:solidFill>
              <a:srgbClr val="70CC97"/>
            </a:solidFill>
          </p:spPr>
          <p:txBody>
            <a:bodyPr wrap="square" lIns="0" tIns="0" rIns="0" bIns="0" rtlCol="0"/>
            <a:lstStyle/>
            <a:p>
              <a:pPr defTabSz="554385">
                <a:defRPr/>
              </a:pPr>
              <a:endParaRPr sz="1093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1" name="Triângulo isósceles 10">
              <a:extLst>
                <a:ext uri="{FF2B5EF4-FFF2-40B4-BE49-F238E27FC236}">
                  <a16:creationId xmlns:a16="http://schemas.microsoft.com/office/drawing/2014/main" id="{C4825306-D739-BB90-E147-343FFC1BD1E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896600" y="5680547"/>
              <a:ext cx="1296616" cy="1177454"/>
            </a:xfrm>
            <a:custGeom>
              <a:avLst/>
              <a:gdLst>
                <a:gd name="connsiteX0" fmla="*/ 0 w 1295400"/>
                <a:gd name="connsiteY0" fmla="*/ 1295400 h 1295400"/>
                <a:gd name="connsiteX1" fmla="*/ 647700 w 1295400"/>
                <a:gd name="connsiteY1" fmla="*/ 0 h 1295400"/>
                <a:gd name="connsiteX2" fmla="*/ 1295400 w 1295400"/>
                <a:gd name="connsiteY2" fmla="*/ 1295400 h 1295400"/>
                <a:gd name="connsiteX3" fmla="*/ 0 w 1295400"/>
                <a:gd name="connsiteY3" fmla="*/ 1295400 h 1295400"/>
                <a:gd name="connsiteX0" fmla="*/ 0 w 1295400"/>
                <a:gd name="connsiteY0" fmla="*/ 1277815 h 1277815"/>
                <a:gd name="connsiteX1" fmla="*/ 1263162 w 1295400"/>
                <a:gd name="connsiteY1" fmla="*/ 0 h 1277815"/>
                <a:gd name="connsiteX2" fmla="*/ 1295400 w 1295400"/>
                <a:gd name="connsiteY2" fmla="*/ 1277815 h 1277815"/>
                <a:gd name="connsiteX3" fmla="*/ 0 w 1295400"/>
                <a:gd name="connsiteY3" fmla="*/ 1277815 h 1277815"/>
                <a:gd name="connsiteX0" fmla="*/ 0 w 1296616"/>
                <a:gd name="connsiteY0" fmla="*/ 1177454 h 1177454"/>
                <a:gd name="connsiteX1" fmla="*/ 1296616 w 1296616"/>
                <a:gd name="connsiteY1" fmla="*/ 0 h 1177454"/>
                <a:gd name="connsiteX2" fmla="*/ 1295400 w 1296616"/>
                <a:gd name="connsiteY2" fmla="*/ 1177454 h 1177454"/>
                <a:gd name="connsiteX3" fmla="*/ 0 w 1296616"/>
                <a:gd name="connsiteY3" fmla="*/ 1177454 h 11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6616" h="1177454">
                  <a:moveTo>
                    <a:pt x="0" y="1177454"/>
                  </a:moveTo>
                  <a:lnTo>
                    <a:pt x="1296616" y="0"/>
                  </a:lnTo>
                  <a:cubicBezTo>
                    <a:pt x="1296211" y="392485"/>
                    <a:pt x="1295805" y="784969"/>
                    <a:pt x="1295400" y="1177454"/>
                  </a:cubicBezTo>
                  <a:lnTo>
                    <a:pt x="0" y="1177454"/>
                  </a:lnTo>
                  <a:close/>
                </a:path>
              </a:pathLst>
            </a:custGeom>
            <a:solidFill>
              <a:srgbClr val="00305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54385">
                <a:defRPr/>
              </a:pPr>
              <a:endParaRPr lang="pt-BR" sz="1093">
                <a:solidFill>
                  <a:srgbClr val="FFFFFF"/>
                </a:solidFill>
                <a:latin typeface="Century Gothic"/>
              </a:endParaRPr>
            </a:p>
          </p:txBody>
        </p:sp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FF1BACCF-7B98-6378-1539-E892AD907D0E}"/>
              </a:ext>
            </a:extLst>
          </p:cNvPr>
          <p:cNvSpPr txBox="1"/>
          <p:nvPr/>
        </p:nvSpPr>
        <p:spPr>
          <a:xfrm>
            <a:off x="10943926" y="5791023"/>
            <a:ext cx="8386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Paranaguá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82E29EC-529F-D373-4F33-38E34D50BE76}"/>
              </a:ext>
            </a:extLst>
          </p:cNvPr>
          <p:cNvSpPr txBox="1"/>
          <p:nvPr/>
        </p:nvSpPr>
        <p:spPr>
          <a:xfrm>
            <a:off x="9573146" y="5988687"/>
            <a:ext cx="6751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Curitiba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D65208B-06B9-00EA-089F-B36876B1D709}"/>
              </a:ext>
            </a:extLst>
          </p:cNvPr>
          <p:cNvSpPr txBox="1"/>
          <p:nvPr/>
        </p:nvSpPr>
        <p:spPr>
          <a:xfrm>
            <a:off x="7980011" y="5192070"/>
            <a:ext cx="10061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Ponta Grossa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9C863C6-F86A-BACC-B59A-DD4853952756}"/>
              </a:ext>
            </a:extLst>
          </p:cNvPr>
          <p:cNvSpPr txBox="1"/>
          <p:nvPr/>
        </p:nvSpPr>
        <p:spPr>
          <a:xfrm>
            <a:off x="9968274" y="3343916"/>
            <a:ext cx="6210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Sengés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B5ED42D-CB9C-FD12-DB25-D6EE3E69C127}"/>
              </a:ext>
            </a:extLst>
          </p:cNvPr>
          <p:cNvSpPr txBox="1"/>
          <p:nvPr/>
        </p:nvSpPr>
        <p:spPr>
          <a:xfrm>
            <a:off x="9437184" y="3794753"/>
            <a:ext cx="8717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Jaguariaíva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C7BBE46-05BD-A201-46F8-588BA720D98E}"/>
              </a:ext>
            </a:extLst>
          </p:cNvPr>
          <p:cNvSpPr txBox="1"/>
          <p:nvPr/>
        </p:nvSpPr>
        <p:spPr>
          <a:xfrm>
            <a:off x="7476907" y="1993880"/>
            <a:ext cx="740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Cornélio</a:t>
            </a:r>
          </a:p>
          <a:p>
            <a:r>
              <a:rPr lang="pt-BR" sz="1200" dirty="0">
                <a:solidFill>
                  <a:schemeClr val="bg1"/>
                </a:solidFill>
              </a:rPr>
              <a:t>Procópio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DE2B945-D6A2-D574-9F58-5F4FA9112E94}"/>
              </a:ext>
            </a:extLst>
          </p:cNvPr>
          <p:cNvSpPr txBox="1"/>
          <p:nvPr/>
        </p:nvSpPr>
        <p:spPr>
          <a:xfrm>
            <a:off x="9130131" y="1356300"/>
            <a:ext cx="7585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Ourinhos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BF2D70B-8BB1-55E4-D476-4EA5EAB97CCF}"/>
              </a:ext>
            </a:extLst>
          </p:cNvPr>
          <p:cNvSpPr txBox="1"/>
          <p:nvPr/>
        </p:nvSpPr>
        <p:spPr>
          <a:xfrm>
            <a:off x="8987455" y="1729620"/>
            <a:ext cx="9108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Jacarezinho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BDAD7B40-D830-F143-CDAD-8126B345CBC7}"/>
              </a:ext>
            </a:extLst>
          </p:cNvPr>
          <p:cNvSpPr txBox="1"/>
          <p:nvPr/>
        </p:nvSpPr>
        <p:spPr>
          <a:xfrm>
            <a:off x="558701" y="1902359"/>
            <a:ext cx="61657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u="sng" dirty="0">
                <a:solidFill>
                  <a:srgbClr val="002060"/>
                </a:solidFill>
              </a:rPr>
              <a:t>604,66 km </a:t>
            </a:r>
            <a:r>
              <a:rPr lang="pt-BR" sz="1600" dirty="0">
                <a:solidFill>
                  <a:srgbClr val="002060"/>
                </a:solidFill>
              </a:rPr>
              <a:t>divididos em </a:t>
            </a:r>
            <a:r>
              <a:rPr lang="pt-BR" sz="1600" b="1" u="sng" dirty="0">
                <a:solidFill>
                  <a:srgbClr val="002060"/>
                </a:solidFill>
              </a:rPr>
              <a:t>3 Regionais </a:t>
            </a:r>
            <a:r>
              <a:rPr lang="pt-BR" sz="1600" dirty="0">
                <a:solidFill>
                  <a:srgbClr val="002060"/>
                </a:solidFill>
              </a:rPr>
              <a:t>de Coordenação:</a:t>
            </a:r>
          </a:p>
          <a:p>
            <a:endParaRPr lang="pt-BR" sz="1600" dirty="0">
              <a:solidFill>
                <a:srgbClr val="002060"/>
              </a:solidFill>
            </a:endParaRPr>
          </a:p>
          <a:p>
            <a:r>
              <a:rPr lang="pt-BR" sz="1600" dirty="0">
                <a:solidFill>
                  <a:srgbClr val="002060"/>
                </a:solidFill>
              </a:rPr>
              <a:t>- Litoral – Curitiba à Paranaguá – </a:t>
            </a:r>
            <a:r>
              <a:rPr lang="pt-BR" sz="1600" u="sng" dirty="0">
                <a:solidFill>
                  <a:srgbClr val="002060"/>
                </a:solidFill>
              </a:rPr>
              <a:t>181,99 km </a:t>
            </a:r>
            <a:r>
              <a:rPr lang="pt-BR" sz="1600" dirty="0">
                <a:solidFill>
                  <a:srgbClr val="002060"/>
                </a:solidFill>
              </a:rPr>
              <a:t>(30%)</a:t>
            </a:r>
          </a:p>
          <a:p>
            <a:r>
              <a:rPr lang="pt-BR" sz="1600" dirty="0">
                <a:solidFill>
                  <a:srgbClr val="002060"/>
                </a:solidFill>
              </a:rPr>
              <a:t>- Interior 1 – Ponta Grossa à Sengés – </a:t>
            </a:r>
            <a:r>
              <a:rPr lang="pt-BR" sz="1600" u="sng" dirty="0">
                <a:solidFill>
                  <a:srgbClr val="002060"/>
                </a:solidFill>
              </a:rPr>
              <a:t>192,21 km </a:t>
            </a:r>
            <a:r>
              <a:rPr lang="pt-BR" sz="1600" dirty="0">
                <a:solidFill>
                  <a:srgbClr val="002060"/>
                </a:solidFill>
              </a:rPr>
              <a:t>(32%)</a:t>
            </a:r>
          </a:p>
          <a:p>
            <a:r>
              <a:rPr lang="pt-BR" sz="1600" dirty="0">
                <a:solidFill>
                  <a:srgbClr val="002060"/>
                </a:solidFill>
              </a:rPr>
              <a:t>- Interior 2 – Arapoti à Cornélio Procópio – </a:t>
            </a:r>
            <a:r>
              <a:rPr lang="pt-BR" sz="1600" u="sng" dirty="0">
                <a:solidFill>
                  <a:srgbClr val="002060"/>
                </a:solidFill>
              </a:rPr>
              <a:t>230,46 km </a:t>
            </a:r>
            <a:r>
              <a:rPr lang="pt-BR" sz="1600" dirty="0">
                <a:solidFill>
                  <a:srgbClr val="002060"/>
                </a:solidFill>
              </a:rPr>
              <a:t>(38%) </a:t>
            </a:r>
          </a:p>
          <a:p>
            <a:endParaRPr lang="pt-BR" sz="1600" dirty="0">
              <a:solidFill>
                <a:srgbClr val="002060"/>
              </a:solidFill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EC558E1-FA7A-8D38-2422-B331853B8471}"/>
              </a:ext>
            </a:extLst>
          </p:cNvPr>
          <p:cNvSpPr txBox="1"/>
          <p:nvPr/>
        </p:nvSpPr>
        <p:spPr>
          <a:xfrm>
            <a:off x="595340" y="3406966"/>
            <a:ext cx="616571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rgbClr val="002060"/>
                </a:solidFill>
              </a:rPr>
              <a:t>Sede Definitiva e CCO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2060"/>
                </a:solidFill>
              </a:rPr>
              <a:t>Praça de Pedágio São José dos Pinhais;</a:t>
            </a:r>
          </a:p>
          <a:p>
            <a:endParaRPr lang="pt-BR" sz="1600" dirty="0">
              <a:solidFill>
                <a:srgbClr val="002060"/>
              </a:solidFill>
            </a:endParaRPr>
          </a:p>
          <a:p>
            <a:r>
              <a:rPr lang="pt-BR" sz="1600" dirty="0">
                <a:solidFill>
                  <a:srgbClr val="002060"/>
                </a:solidFill>
              </a:rPr>
              <a:t>Escritório Avançado: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2060"/>
                </a:solidFill>
              </a:rPr>
              <a:t>Praça Jaguariaíva</a:t>
            </a:r>
          </a:p>
          <a:p>
            <a:endParaRPr lang="pt-BR" sz="1600" dirty="0">
              <a:solidFill>
                <a:srgbClr val="002060"/>
              </a:solidFill>
            </a:endParaRPr>
          </a:p>
          <a:p>
            <a:endParaRPr lang="pt-BR" sz="1600" dirty="0">
              <a:solidFill>
                <a:srgbClr val="002060"/>
              </a:solidFill>
            </a:endParaRPr>
          </a:p>
          <a:p>
            <a:endParaRPr lang="pt-BR" sz="1600" dirty="0">
              <a:solidFill>
                <a:srgbClr val="002060"/>
              </a:solidFill>
            </a:endParaRPr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D17DB77C-2D5C-D730-6866-BE0EFB3DE082}"/>
              </a:ext>
            </a:extLst>
          </p:cNvPr>
          <p:cNvSpPr/>
          <p:nvPr/>
        </p:nvSpPr>
        <p:spPr>
          <a:xfrm>
            <a:off x="10156408" y="1607164"/>
            <a:ext cx="1835023" cy="627767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BC9E972E-9464-415C-3EE0-D1DBAA26AE71}"/>
              </a:ext>
            </a:extLst>
          </p:cNvPr>
          <p:cNvGrpSpPr/>
          <p:nvPr/>
        </p:nvGrpSpPr>
        <p:grpSpPr>
          <a:xfrm>
            <a:off x="10239954" y="1588599"/>
            <a:ext cx="1823048" cy="646331"/>
            <a:chOff x="11433580" y="1650845"/>
            <a:chExt cx="1823048" cy="646331"/>
          </a:xfrm>
        </p:grpSpPr>
        <p:cxnSp>
          <p:nvCxnSpPr>
            <p:cNvPr id="21" name="Conector reto 20">
              <a:extLst>
                <a:ext uri="{FF2B5EF4-FFF2-40B4-BE49-F238E27FC236}">
                  <a16:creationId xmlns:a16="http://schemas.microsoft.com/office/drawing/2014/main" id="{EE550476-F109-B15D-7F98-ED24BC111FEA}"/>
                </a:ext>
              </a:extLst>
            </p:cNvPr>
            <p:cNvCxnSpPr>
              <a:cxnSpLocks/>
            </p:cNvCxnSpPr>
            <p:nvPr/>
          </p:nvCxnSpPr>
          <p:spPr>
            <a:xfrm>
              <a:off x="11433580" y="1821611"/>
              <a:ext cx="983411" cy="0"/>
            </a:xfrm>
            <a:prstGeom prst="line">
              <a:avLst/>
            </a:prstGeom>
            <a:ln w="38100">
              <a:solidFill>
                <a:srgbClr val="FFAA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to 21">
              <a:extLst>
                <a:ext uri="{FF2B5EF4-FFF2-40B4-BE49-F238E27FC236}">
                  <a16:creationId xmlns:a16="http://schemas.microsoft.com/office/drawing/2014/main" id="{D7DFB058-881F-2CD4-A187-0386D84A979C}"/>
                </a:ext>
              </a:extLst>
            </p:cNvPr>
            <p:cNvCxnSpPr>
              <a:cxnSpLocks/>
            </p:cNvCxnSpPr>
            <p:nvPr/>
          </p:nvCxnSpPr>
          <p:spPr>
            <a:xfrm>
              <a:off x="11433580" y="1974011"/>
              <a:ext cx="983411" cy="0"/>
            </a:xfrm>
            <a:prstGeom prst="line">
              <a:avLst/>
            </a:prstGeom>
            <a:ln w="38100">
              <a:solidFill>
                <a:srgbClr val="0B0D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to 23">
              <a:extLst>
                <a:ext uri="{FF2B5EF4-FFF2-40B4-BE49-F238E27FC236}">
                  <a16:creationId xmlns:a16="http://schemas.microsoft.com/office/drawing/2014/main" id="{455182D6-E1DC-9EC6-F959-A05FDC0718A9}"/>
                </a:ext>
              </a:extLst>
            </p:cNvPr>
            <p:cNvCxnSpPr>
              <a:cxnSpLocks/>
            </p:cNvCxnSpPr>
            <p:nvPr/>
          </p:nvCxnSpPr>
          <p:spPr>
            <a:xfrm>
              <a:off x="11433580" y="2126411"/>
              <a:ext cx="983411" cy="0"/>
            </a:xfrm>
            <a:prstGeom prst="line">
              <a:avLst/>
            </a:prstGeom>
            <a:ln w="38100">
              <a:solidFill>
                <a:srgbClr val="32BA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FAC55DDE-76E1-B846-675C-7685B87163C9}"/>
                </a:ext>
              </a:extLst>
            </p:cNvPr>
            <p:cNvSpPr txBox="1"/>
            <p:nvPr/>
          </p:nvSpPr>
          <p:spPr>
            <a:xfrm>
              <a:off x="12416991" y="1650845"/>
              <a:ext cx="8396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b="1" dirty="0"/>
                <a:t>Litoral</a:t>
              </a:r>
            </a:p>
            <a:p>
              <a:r>
                <a:rPr lang="pt-BR" sz="1200" b="1" dirty="0"/>
                <a:t>Interior 1</a:t>
              </a:r>
            </a:p>
            <a:p>
              <a:r>
                <a:rPr lang="pt-BR" sz="1200" b="1" dirty="0"/>
                <a:t>Interior 2</a:t>
              </a:r>
            </a:p>
          </p:txBody>
        </p:sp>
      </p:grp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014A3295-F69A-B750-1FC7-0E741E0D51FF}"/>
              </a:ext>
            </a:extLst>
          </p:cNvPr>
          <p:cNvCxnSpPr>
            <a:cxnSpLocks/>
          </p:cNvCxnSpPr>
          <p:nvPr/>
        </p:nvCxnSpPr>
        <p:spPr>
          <a:xfrm>
            <a:off x="5562600" y="2743200"/>
            <a:ext cx="983411" cy="0"/>
          </a:xfrm>
          <a:prstGeom prst="line">
            <a:avLst/>
          </a:prstGeom>
          <a:ln w="38100">
            <a:solidFill>
              <a:srgbClr val="FFA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E819A42A-676F-2EDE-ACD9-3A553F190E46}"/>
              </a:ext>
            </a:extLst>
          </p:cNvPr>
          <p:cNvCxnSpPr>
            <a:cxnSpLocks/>
          </p:cNvCxnSpPr>
          <p:nvPr/>
        </p:nvCxnSpPr>
        <p:spPr>
          <a:xfrm>
            <a:off x="5562600" y="3029703"/>
            <a:ext cx="983411" cy="0"/>
          </a:xfrm>
          <a:prstGeom prst="line">
            <a:avLst/>
          </a:prstGeom>
          <a:ln w="38100">
            <a:solidFill>
              <a:srgbClr val="0B0D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A993E402-E4D1-67A3-115C-316A8C2DAF42}"/>
              </a:ext>
            </a:extLst>
          </p:cNvPr>
          <p:cNvCxnSpPr>
            <a:cxnSpLocks/>
          </p:cNvCxnSpPr>
          <p:nvPr/>
        </p:nvCxnSpPr>
        <p:spPr>
          <a:xfrm>
            <a:off x="5562600" y="3316207"/>
            <a:ext cx="983411" cy="0"/>
          </a:xfrm>
          <a:prstGeom prst="line">
            <a:avLst/>
          </a:prstGeom>
          <a:ln w="38100">
            <a:solidFill>
              <a:srgbClr val="32BA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2889D830-0167-6E92-97D8-14C1A1897307}"/>
              </a:ext>
            </a:extLst>
          </p:cNvPr>
          <p:cNvSpPr txBox="1"/>
          <p:nvPr/>
        </p:nvSpPr>
        <p:spPr>
          <a:xfrm>
            <a:off x="526721" y="806289"/>
            <a:ext cx="40959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kern="0"/>
            </a:defPPr>
            <a:lvl1pPr>
              <a:defRPr sz="3733" b="1">
                <a:solidFill>
                  <a:srgbClr val="003057"/>
                </a:solidFill>
                <a:latin typeface="Century Gothic"/>
              </a:defRPr>
            </a:lvl1pPr>
          </a:lstStyle>
          <a:p>
            <a:r>
              <a:rPr lang="pt-BR" sz="2800" dirty="0"/>
              <a:t>Conceito Operacional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8EF897D2-5364-0AC3-39E8-4EC06E1985C4}"/>
              </a:ext>
            </a:extLst>
          </p:cNvPr>
          <p:cNvSpPr/>
          <p:nvPr/>
        </p:nvSpPr>
        <p:spPr>
          <a:xfrm>
            <a:off x="2409346" y="4518001"/>
            <a:ext cx="108000" cy="108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D9CC11A3-220F-1378-7876-436AAAABF12E}"/>
              </a:ext>
            </a:extLst>
          </p:cNvPr>
          <p:cNvSpPr/>
          <p:nvPr/>
        </p:nvSpPr>
        <p:spPr>
          <a:xfrm>
            <a:off x="9458860" y="3850212"/>
            <a:ext cx="108000" cy="108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1CBA0395-B835-F24D-0445-BCE48D8A9DEF}"/>
              </a:ext>
            </a:extLst>
          </p:cNvPr>
          <p:cNvSpPr/>
          <p:nvPr/>
        </p:nvSpPr>
        <p:spPr>
          <a:xfrm>
            <a:off x="4193746" y="3807015"/>
            <a:ext cx="108000" cy="108000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74123DC2-6E97-5A56-78F0-D636FEAF8470}"/>
              </a:ext>
            </a:extLst>
          </p:cNvPr>
          <p:cNvSpPr/>
          <p:nvPr/>
        </p:nvSpPr>
        <p:spPr>
          <a:xfrm>
            <a:off x="10560000" y="6178500"/>
            <a:ext cx="108000" cy="108000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3DEA3D09-D1D2-EDCA-4B23-D9D3813A73B8}"/>
              </a:ext>
            </a:extLst>
          </p:cNvPr>
          <p:cNvSpPr txBox="1"/>
          <p:nvPr/>
        </p:nvSpPr>
        <p:spPr>
          <a:xfrm>
            <a:off x="10279906" y="5472009"/>
            <a:ext cx="1369286" cy="253916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wrap="non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Sede Definitiva e CCO</a:t>
            </a:r>
          </a:p>
        </p:txBody>
      </p:sp>
      <p:cxnSp>
        <p:nvCxnSpPr>
          <p:cNvPr id="39" name="Conector de Seta Reta 38">
            <a:extLst>
              <a:ext uri="{FF2B5EF4-FFF2-40B4-BE49-F238E27FC236}">
                <a16:creationId xmlns:a16="http://schemas.microsoft.com/office/drawing/2014/main" id="{A99266FE-4719-832B-0CF0-542283119522}"/>
              </a:ext>
            </a:extLst>
          </p:cNvPr>
          <p:cNvCxnSpPr>
            <a:cxnSpLocks/>
            <a:endCxn id="23" idx="0"/>
          </p:cNvCxnSpPr>
          <p:nvPr/>
        </p:nvCxnSpPr>
        <p:spPr>
          <a:xfrm flipH="1">
            <a:off x="10614000" y="5680546"/>
            <a:ext cx="188910" cy="497954"/>
          </a:xfrm>
          <a:prstGeom prst="straightConnector1">
            <a:avLst/>
          </a:prstGeom>
          <a:ln>
            <a:solidFill>
              <a:schemeClr val="tx2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D28AC288-2A03-3E22-A167-0FB95A0098EF}"/>
              </a:ext>
            </a:extLst>
          </p:cNvPr>
          <p:cNvSpPr txBox="1"/>
          <p:nvPr/>
        </p:nvSpPr>
        <p:spPr>
          <a:xfrm>
            <a:off x="7928754" y="3667795"/>
            <a:ext cx="1268296" cy="2539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t-BR" sz="1050" dirty="0"/>
              <a:t>Escritório Avançado</a:t>
            </a:r>
          </a:p>
        </p:txBody>
      </p:sp>
      <p:cxnSp>
        <p:nvCxnSpPr>
          <p:cNvPr id="44" name="Conector de Seta Reta 43">
            <a:extLst>
              <a:ext uri="{FF2B5EF4-FFF2-40B4-BE49-F238E27FC236}">
                <a16:creationId xmlns:a16="http://schemas.microsoft.com/office/drawing/2014/main" id="{88119D12-F809-BBF9-22CE-0E87B2A243C3}"/>
              </a:ext>
            </a:extLst>
          </p:cNvPr>
          <p:cNvCxnSpPr>
            <a:cxnSpLocks/>
            <a:stCxn id="43" idx="3"/>
            <a:endCxn id="9" idx="2"/>
          </p:cNvCxnSpPr>
          <p:nvPr/>
        </p:nvCxnSpPr>
        <p:spPr>
          <a:xfrm>
            <a:off x="9197050" y="3794753"/>
            <a:ext cx="261810" cy="109459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object 4">
            <a:extLst>
              <a:ext uri="{FF2B5EF4-FFF2-40B4-BE49-F238E27FC236}">
                <a16:creationId xmlns:a16="http://schemas.microsoft.com/office/drawing/2014/main" id="{1F3B986F-5528-B91F-CC68-C698C0CEFD11}"/>
              </a:ext>
            </a:extLst>
          </p:cNvPr>
          <p:cNvGrpSpPr/>
          <p:nvPr/>
        </p:nvGrpSpPr>
        <p:grpSpPr>
          <a:xfrm>
            <a:off x="10171881" y="228600"/>
            <a:ext cx="1538764" cy="826294"/>
            <a:chOff x="13562507" y="613538"/>
            <a:chExt cx="2051685" cy="1101725"/>
          </a:xfrm>
        </p:grpSpPr>
        <p:sp>
          <p:nvSpPr>
            <p:cNvPr id="40" name="object 5">
              <a:extLst>
                <a:ext uri="{FF2B5EF4-FFF2-40B4-BE49-F238E27FC236}">
                  <a16:creationId xmlns:a16="http://schemas.microsoft.com/office/drawing/2014/main" id="{4303770F-1F3B-9AC1-35D9-42D1987BCB9B}"/>
                </a:ext>
              </a:extLst>
            </p:cNvPr>
            <p:cNvSpPr/>
            <p:nvPr/>
          </p:nvSpPr>
          <p:spPr>
            <a:xfrm>
              <a:off x="14347016" y="615086"/>
              <a:ext cx="1267460" cy="1099185"/>
            </a:xfrm>
            <a:custGeom>
              <a:avLst/>
              <a:gdLst/>
              <a:ahLst/>
              <a:cxnLst/>
              <a:rect l="l" t="t" r="r" b="b"/>
              <a:pathLst>
                <a:path w="1267459" h="1099185">
                  <a:moveTo>
                    <a:pt x="1177239" y="0"/>
                  </a:moveTo>
                  <a:lnTo>
                    <a:pt x="1125849" y="2557"/>
                  </a:lnTo>
                  <a:lnTo>
                    <a:pt x="1078962" y="10593"/>
                  </a:lnTo>
                  <a:lnTo>
                    <a:pt x="1035291" y="24655"/>
                  </a:lnTo>
                  <a:lnTo>
                    <a:pt x="993550" y="45289"/>
                  </a:lnTo>
                  <a:lnTo>
                    <a:pt x="952455" y="73040"/>
                  </a:lnTo>
                  <a:lnTo>
                    <a:pt x="910718" y="108456"/>
                  </a:lnTo>
                  <a:lnTo>
                    <a:pt x="867054" y="152082"/>
                  </a:lnTo>
                  <a:lnTo>
                    <a:pt x="780111" y="247958"/>
                  </a:lnTo>
                  <a:lnTo>
                    <a:pt x="671441" y="371082"/>
                  </a:lnTo>
                  <a:lnTo>
                    <a:pt x="539368" y="522541"/>
                  </a:lnTo>
                  <a:lnTo>
                    <a:pt x="509429" y="549977"/>
                  </a:lnTo>
                  <a:lnTo>
                    <a:pt x="474316" y="570845"/>
                  </a:lnTo>
                  <a:lnTo>
                    <a:pt x="434978" y="584103"/>
                  </a:lnTo>
                  <a:lnTo>
                    <a:pt x="392404" y="588746"/>
                  </a:lnTo>
                  <a:lnTo>
                    <a:pt x="345368" y="583072"/>
                  </a:lnTo>
                  <a:lnTo>
                    <a:pt x="302445" y="566951"/>
                  </a:lnTo>
                  <a:lnTo>
                    <a:pt x="264985" y="541735"/>
                  </a:lnTo>
                  <a:lnTo>
                    <a:pt x="234341" y="508776"/>
                  </a:lnTo>
                  <a:lnTo>
                    <a:pt x="211864" y="469423"/>
                  </a:lnTo>
                  <a:lnTo>
                    <a:pt x="198907" y="425030"/>
                  </a:lnTo>
                  <a:lnTo>
                    <a:pt x="198119" y="420306"/>
                  </a:lnTo>
                  <a:lnTo>
                    <a:pt x="192201" y="418630"/>
                  </a:lnTo>
                  <a:lnTo>
                    <a:pt x="495" y="635368"/>
                  </a:lnTo>
                  <a:lnTo>
                    <a:pt x="0" y="636727"/>
                  </a:lnTo>
                  <a:lnTo>
                    <a:pt x="0" y="1096479"/>
                  </a:lnTo>
                  <a:lnTo>
                    <a:pt x="2552" y="1099007"/>
                  </a:lnTo>
                  <a:lnTo>
                    <a:pt x="193649" y="1099007"/>
                  </a:lnTo>
                  <a:lnTo>
                    <a:pt x="196189" y="1096454"/>
                  </a:lnTo>
                  <a:lnTo>
                    <a:pt x="196189" y="737908"/>
                  </a:lnTo>
                  <a:lnTo>
                    <a:pt x="200812" y="735152"/>
                  </a:lnTo>
                  <a:lnTo>
                    <a:pt x="247898" y="757542"/>
                  </a:lnTo>
                  <a:lnTo>
                    <a:pt x="293893" y="772542"/>
                  </a:lnTo>
                  <a:lnTo>
                    <a:pt x="342189" y="781829"/>
                  </a:lnTo>
                  <a:lnTo>
                    <a:pt x="392391" y="785012"/>
                  </a:lnTo>
                  <a:lnTo>
                    <a:pt x="445479" y="781447"/>
                  </a:lnTo>
                  <a:lnTo>
                    <a:pt x="496396" y="771062"/>
                  </a:lnTo>
                  <a:lnTo>
                    <a:pt x="544683" y="754324"/>
                  </a:lnTo>
                  <a:lnTo>
                    <a:pt x="589880" y="731698"/>
                  </a:lnTo>
                  <a:lnTo>
                    <a:pt x="631527" y="703651"/>
                  </a:lnTo>
                  <a:lnTo>
                    <a:pt x="669162" y="670648"/>
                  </a:lnTo>
                  <a:lnTo>
                    <a:pt x="1033868" y="258572"/>
                  </a:lnTo>
                  <a:lnTo>
                    <a:pt x="1063406" y="232662"/>
                  </a:lnTo>
                  <a:lnTo>
                    <a:pt x="1097738" y="213032"/>
                  </a:lnTo>
                  <a:lnTo>
                    <a:pt x="1135969" y="200589"/>
                  </a:lnTo>
                  <a:lnTo>
                    <a:pt x="1177201" y="196240"/>
                  </a:lnTo>
                  <a:lnTo>
                    <a:pt x="1198726" y="197414"/>
                  </a:lnTo>
                  <a:lnTo>
                    <a:pt x="1219574" y="200853"/>
                  </a:lnTo>
                  <a:lnTo>
                    <a:pt x="1239623" y="206430"/>
                  </a:lnTo>
                  <a:lnTo>
                    <a:pt x="1258747" y="214020"/>
                  </a:lnTo>
                  <a:lnTo>
                    <a:pt x="1262557" y="215747"/>
                  </a:lnTo>
                  <a:lnTo>
                    <a:pt x="1266863" y="213029"/>
                  </a:lnTo>
                  <a:lnTo>
                    <a:pt x="1266863" y="12192"/>
                  </a:lnTo>
                  <a:lnTo>
                    <a:pt x="1265008" y="9855"/>
                  </a:lnTo>
                  <a:lnTo>
                    <a:pt x="1241641" y="5288"/>
                  </a:lnTo>
                  <a:lnTo>
                    <a:pt x="1220498" y="2373"/>
                  </a:lnTo>
                  <a:lnTo>
                    <a:pt x="1199008" y="599"/>
                  </a:lnTo>
                  <a:lnTo>
                    <a:pt x="1177201" y="0"/>
                  </a:lnTo>
                  <a:close/>
                </a:path>
              </a:pathLst>
            </a:custGeom>
            <a:solidFill>
              <a:srgbClr val="77BE93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41" name="object 6">
              <a:extLst>
                <a:ext uri="{FF2B5EF4-FFF2-40B4-BE49-F238E27FC236}">
                  <a16:creationId xmlns:a16="http://schemas.microsoft.com/office/drawing/2014/main" id="{ABAFBB2F-3F49-D7DA-D119-F5534ED020CA}"/>
                </a:ext>
              </a:extLst>
            </p:cNvPr>
            <p:cNvSpPr/>
            <p:nvPr/>
          </p:nvSpPr>
          <p:spPr>
            <a:xfrm>
              <a:off x="13562507" y="613538"/>
              <a:ext cx="1765935" cy="786765"/>
            </a:xfrm>
            <a:custGeom>
              <a:avLst/>
              <a:gdLst/>
              <a:ahLst/>
              <a:cxnLst/>
              <a:rect l="l" t="t" r="r" b="b"/>
              <a:pathLst>
                <a:path w="1765934" h="786765">
                  <a:moveTo>
                    <a:pt x="1759803" y="423260"/>
                  </a:moveTo>
                  <a:lnTo>
                    <a:pt x="1757327" y="423628"/>
                  </a:lnTo>
                  <a:lnTo>
                    <a:pt x="1569862" y="635388"/>
                  </a:lnTo>
                  <a:lnTo>
                    <a:pt x="1569367" y="636709"/>
                  </a:lnTo>
                  <a:lnTo>
                    <a:pt x="1569367" y="783673"/>
                  </a:lnTo>
                  <a:lnTo>
                    <a:pt x="1571907" y="786201"/>
                  </a:lnTo>
                  <a:lnTo>
                    <a:pt x="1762991" y="786201"/>
                  </a:lnTo>
                  <a:lnTo>
                    <a:pt x="1765506" y="783673"/>
                  </a:lnTo>
                  <a:lnTo>
                    <a:pt x="1765544" y="426753"/>
                  </a:lnTo>
                  <a:lnTo>
                    <a:pt x="1763918" y="424810"/>
                  </a:lnTo>
                  <a:lnTo>
                    <a:pt x="1759803" y="423260"/>
                  </a:lnTo>
                  <a:close/>
                </a:path>
                <a:path w="1765934" h="786765">
                  <a:moveTo>
                    <a:pt x="386931" y="0"/>
                  </a:moveTo>
                  <a:lnTo>
                    <a:pt x="305859" y="9621"/>
                  </a:lnTo>
                  <a:lnTo>
                    <a:pt x="256470" y="24398"/>
                  </a:lnTo>
                  <a:lnTo>
                    <a:pt x="209014" y="45854"/>
                  </a:lnTo>
                  <a:lnTo>
                    <a:pt x="164167" y="73944"/>
                  </a:lnTo>
                  <a:lnTo>
                    <a:pt x="122605" y="108622"/>
                  </a:lnTo>
                  <a:lnTo>
                    <a:pt x="85004" y="149842"/>
                  </a:lnTo>
                  <a:lnTo>
                    <a:pt x="57833" y="188515"/>
                  </a:lnTo>
                  <a:lnTo>
                    <a:pt x="35902" y="229364"/>
                  </a:lnTo>
                  <a:lnTo>
                    <a:pt x="19182" y="271918"/>
                  </a:lnTo>
                  <a:lnTo>
                    <a:pt x="7644" y="315706"/>
                  </a:lnTo>
                  <a:lnTo>
                    <a:pt x="1260" y="360258"/>
                  </a:lnTo>
                  <a:lnTo>
                    <a:pt x="0" y="405103"/>
                  </a:lnTo>
                  <a:lnTo>
                    <a:pt x="3835" y="449772"/>
                  </a:lnTo>
                  <a:lnTo>
                    <a:pt x="12736" y="493794"/>
                  </a:lnTo>
                  <a:lnTo>
                    <a:pt x="26676" y="536697"/>
                  </a:lnTo>
                  <a:lnTo>
                    <a:pt x="45625" y="578013"/>
                  </a:lnTo>
                  <a:lnTo>
                    <a:pt x="69553" y="617269"/>
                  </a:lnTo>
                  <a:lnTo>
                    <a:pt x="98433" y="653997"/>
                  </a:lnTo>
                  <a:lnTo>
                    <a:pt x="132235" y="687725"/>
                  </a:lnTo>
                  <a:lnTo>
                    <a:pt x="171124" y="718045"/>
                  </a:lnTo>
                  <a:lnTo>
                    <a:pt x="212535" y="742760"/>
                  </a:lnTo>
                  <a:lnTo>
                    <a:pt x="255949" y="761903"/>
                  </a:lnTo>
                  <a:lnTo>
                    <a:pt x="300847" y="775505"/>
                  </a:lnTo>
                  <a:lnTo>
                    <a:pt x="346710" y="783599"/>
                  </a:lnTo>
                  <a:lnTo>
                    <a:pt x="393020" y="786216"/>
                  </a:lnTo>
                  <a:lnTo>
                    <a:pt x="439257" y="783387"/>
                  </a:lnTo>
                  <a:lnTo>
                    <a:pt x="484902" y="775146"/>
                  </a:lnTo>
                  <a:lnTo>
                    <a:pt x="529437" y="761523"/>
                  </a:lnTo>
                  <a:lnTo>
                    <a:pt x="572343" y="742550"/>
                  </a:lnTo>
                  <a:lnTo>
                    <a:pt x="613100" y="718260"/>
                  </a:lnTo>
                  <a:lnTo>
                    <a:pt x="651190" y="688684"/>
                  </a:lnTo>
                  <a:lnTo>
                    <a:pt x="686095" y="653854"/>
                  </a:lnTo>
                  <a:lnTo>
                    <a:pt x="743404" y="589083"/>
                  </a:lnTo>
                  <a:lnTo>
                    <a:pt x="411179" y="589083"/>
                  </a:lnTo>
                  <a:lnTo>
                    <a:pt x="363375" y="587878"/>
                  </a:lnTo>
                  <a:lnTo>
                    <a:pt x="358879" y="587204"/>
                  </a:lnTo>
                  <a:lnTo>
                    <a:pt x="356860" y="581870"/>
                  </a:lnTo>
                  <a:lnTo>
                    <a:pt x="471830" y="451911"/>
                  </a:lnTo>
                  <a:lnTo>
                    <a:pt x="209933" y="451911"/>
                  </a:lnTo>
                  <a:lnTo>
                    <a:pt x="204371" y="450565"/>
                  </a:lnTo>
                  <a:lnTo>
                    <a:pt x="203152" y="446158"/>
                  </a:lnTo>
                  <a:lnTo>
                    <a:pt x="196132" y="398866"/>
                  </a:lnTo>
                  <a:lnTo>
                    <a:pt x="200715" y="351210"/>
                  </a:lnTo>
                  <a:lnTo>
                    <a:pt x="217044" y="305473"/>
                  </a:lnTo>
                  <a:lnTo>
                    <a:pt x="245265" y="263939"/>
                  </a:lnTo>
                  <a:lnTo>
                    <a:pt x="278021" y="234358"/>
                  </a:lnTo>
                  <a:lnTo>
                    <a:pt x="315261" y="213436"/>
                  </a:lnTo>
                  <a:lnTo>
                    <a:pt x="355492" y="201236"/>
                  </a:lnTo>
                  <a:lnTo>
                    <a:pt x="397182" y="197848"/>
                  </a:lnTo>
                  <a:lnTo>
                    <a:pt x="696636" y="197848"/>
                  </a:lnTo>
                  <a:lnTo>
                    <a:pt x="716257" y="175674"/>
                  </a:lnTo>
                  <a:lnTo>
                    <a:pt x="690833" y="139315"/>
                  </a:lnTo>
                  <a:lnTo>
                    <a:pt x="663171" y="110116"/>
                  </a:lnTo>
                  <a:lnTo>
                    <a:pt x="623627" y="76862"/>
                  </a:lnTo>
                  <a:lnTo>
                    <a:pt x="581448" y="49616"/>
                  </a:lnTo>
                  <a:lnTo>
                    <a:pt x="537171" y="28344"/>
                  </a:lnTo>
                  <a:lnTo>
                    <a:pt x="491330" y="13009"/>
                  </a:lnTo>
                  <a:lnTo>
                    <a:pt x="444459" y="3576"/>
                  </a:lnTo>
                  <a:lnTo>
                    <a:pt x="397093" y="7"/>
                  </a:lnTo>
                  <a:lnTo>
                    <a:pt x="386931" y="0"/>
                  </a:lnTo>
                  <a:close/>
                </a:path>
                <a:path w="1765934" h="786765">
                  <a:moveTo>
                    <a:pt x="1176975" y="1569"/>
                  </a:moveTo>
                  <a:lnTo>
                    <a:pt x="1123897" y="5130"/>
                  </a:lnTo>
                  <a:lnTo>
                    <a:pt x="1072979" y="15503"/>
                  </a:lnTo>
                  <a:lnTo>
                    <a:pt x="1024686" y="32225"/>
                  </a:lnTo>
                  <a:lnTo>
                    <a:pt x="979482" y="54832"/>
                  </a:lnTo>
                  <a:lnTo>
                    <a:pt x="937831" y="82860"/>
                  </a:lnTo>
                  <a:lnTo>
                    <a:pt x="900197" y="115844"/>
                  </a:lnTo>
                  <a:lnTo>
                    <a:pt x="539156" y="523870"/>
                  </a:lnTo>
                  <a:lnTo>
                    <a:pt x="501353" y="556947"/>
                  </a:lnTo>
                  <a:lnTo>
                    <a:pt x="457933" y="578729"/>
                  </a:lnTo>
                  <a:lnTo>
                    <a:pt x="411179" y="589083"/>
                  </a:lnTo>
                  <a:lnTo>
                    <a:pt x="743404" y="589083"/>
                  </a:lnTo>
                  <a:lnTo>
                    <a:pt x="1018644" y="278010"/>
                  </a:lnTo>
                  <a:lnTo>
                    <a:pt x="1049336" y="244939"/>
                  </a:lnTo>
                  <a:lnTo>
                    <a:pt x="1086841" y="219620"/>
                  </a:lnTo>
                  <a:lnTo>
                    <a:pt x="1129841" y="203424"/>
                  </a:lnTo>
                  <a:lnTo>
                    <a:pt x="1176975" y="197721"/>
                  </a:lnTo>
                  <a:lnTo>
                    <a:pt x="1516537" y="197721"/>
                  </a:lnTo>
                  <a:lnTo>
                    <a:pt x="1493989" y="162761"/>
                  </a:lnTo>
                  <a:lnTo>
                    <a:pt x="1465229" y="127784"/>
                  </a:lnTo>
                  <a:lnTo>
                    <a:pt x="1432680" y="96356"/>
                  </a:lnTo>
                  <a:lnTo>
                    <a:pt x="1396684" y="68823"/>
                  </a:lnTo>
                  <a:lnTo>
                    <a:pt x="1357583" y="45527"/>
                  </a:lnTo>
                  <a:lnTo>
                    <a:pt x="1315720" y="26810"/>
                  </a:lnTo>
                  <a:lnTo>
                    <a:pt x="1271399" y="13009"/>
                  </a:lnTo>
                  <a:lnTo>
                    <a:pt x="1225073" y="4488"/>
                  </a:lnTo>
                  <a:lnTo>
                    <a:pt x="1176975" y="1569"/>
                  </a:lnTo>
                  <a:close/>
                </a:path>
                <a:path w="1765934" h="786765">
                  <a:moveTo>
                    <a:pt x="696636" y="197848"/>
                  </a:moveTo>
                  <a:lnTo>
                    <a:pt x="397182" y="197848"/>
                  </a:lnTo>
                  <a:lnTo>
                    <a:pt x="405158" y="198038"/>
                  </a:lnTo>
                  <a:lnTo>
                    <a:pt x="413133" y="198724"/>
                  </a:lnTo>
                  <a:lnTo>
                    <a:pt x="425579" y="200566"/>
                  </a:lnTo>
                  <a:lnTo>
                    <a:pt x="427586" y="205925"/>
                  </a:lnTo>
                  <a:lnTo>
                    <a:pt x="209933" y="451911"/>
                  </a:lnTo>
                  <a:lnTo>
                    <a:pt x="471830" y="451911"/>
                  </a:lnTo>
                  <a:lnTo>
                    <a:pt x="696636" y="197848"/>
                  </a:lnTo>
                  <a:close/>
                </a:path>
                <a:path w="1765934" h="786765">
                  <a:moveTo>
                    <a:pt x="1516537" y="197721"/>
                  </a:moveTo>
                  <a:lnTo>
                    <a:pt x="1176975" y="197721"/>
                  </a:lnTo>
                  <a:lnTo>
                    <a:pt x="1223932" y="203376"/>
                  </a:lnTo>
                  <a:lnTo>
                    <a:pt x="1266789" y="219445"/>
                  </a:lnTo>
                  <a:lnTo>
                    <a:pt x="1304204" y="244579"/>
                  </a:lnTo>
                  <a:lnTo>
                    <a:pt x="1334832" y="277432"/>
                  </a:lnTo>
                  <a:lnTo>
                    <a:pt x="1357331" y="316655"/>
                  </a:lnTo>
                  <a:lnTo>
                    <a:pt x="1370358" y="360903"/>
                  </a:lnTo>
                  <a:lnTo>
                    <a:pt x="1371158" y="365628"/>
                  </a:lnTo>
                  <a:lnTo>
                    <a:pt x="1377089" y="367304"/>
                  </a:lnTo>
                  <a:lnTo>
                    <a:pt x="1483712" y="246061"/>
                  </a:lnTo>
                  <a:lnTo>
                    <a:pt x="1519545" y="205709"/>
                  </a:lnTo>
                  <a:lnTo>
                    <a:pt x="1519837" y="203080"/>
                  </a:lnTo>
                  <a:lnTo>
                    <a:pt x="1518618" y="200947"/>
                  </a:lnTo>
                  <a:lnTo>
                    <a:pt x="1516537" y="197721"/>
                  </a:lnTo>
                  <a:close/>
                </a:path>
                <a:path w="1765934" h="786765">
                  <a:moveTo>
                    <a:pt x="1380250" y="363697"/>
                  </a:moveTo>
                  <a:close/>
                </a:path>
                <a:path w="1765934" h="786765">
                  <a:moveTo>
                    <a:pt x="1718630" y="1569"/>
                  </a:moveTo>
                  <a:lnTo>
                    <a:pt x="1571894" y="1569"/>
                  </a:lnTo>
                  <a:lnTo>
                    <a:pt x="1569367" y="4135"/>
                  </a:lnTo>
                  <a:lnTo>
                    <a:pt x="1569367" y="140723"/>
                  </a:lnTo>
                  <a:lnTo>
                    <a:pt x="1575768" y="143200"/>
                  </a:lnTo>
                  <a:lnTo>
                    <a:pt x="1593400" y="123970"/>
                  </a:lnTo>
                  <a:lnTo>
                    <a:pt x="1605867" y="110599"/>
                  </a:lnTo>
                  <a:lnTo>
                    <a:pt x="1634942" y="80827"/>
                  </a:lnTo>
                  <a:lnTo>
                    <a:pt x="1662820" y="54636"/>
                  </a:lnTo>
                  <a:lnTo>
                    <a:pt x="1716306" y="11933"/>
                  </a:lnTo>
                  <a:lnTo>
                    <a:pt x="1720903" y="8745"/>
                  </a:lnTo>
                  <a:lnTo>
                    <a:pt x="1718630" y="1569"/>
                  </a:lnTo>
                  <a:close/>
                </a:path>
              </a:pathLst>
            </a:custGeom>
            <a:solidFill>
              <a:srgbClr val="173153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42" name="object 7">
              <a:extLst>
                <a:ext uri="{FF2B5EF4-FFF2-40B4-BE49-F238E27FC236}">
                  <a16:creationId xmlns:a16="http://schemas.microsoft.com/office/drawing/2014/main" id="{45426AB4-0677-691C-6AE8-BB5F933A9C9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11609" y="1635635"/>
              <a:ext cx="407353" cy="79019"/>
            </a:xfrm>
            <a:prstGeom prst="rect">
              <a:avLst/>
            </a:prstGeom>
          </p:spPr>
        </p:pic>
        <p:pic>
          <p:nvPicPr>
            <p:cNvPr id="45" name="object 8">
              <a:extLst>
                <a:ext uri="{FF2B5EF4-FFF2-40B4-BE49-F238E27FC236}">
                  <a16:creationId xmlns:a16="http://schemas.microsoft.com/office/drawing/2014/main" id="{464B4843-DA4C-5FBC-6ECA-5A092A3853C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53691" y="1635635"/>
              <a:ext cx="482015" cy="79019"/>
            </a:xfrm>
            <a:prstGeom prst="rect">
              <a:avLst/>
            </a:prstGeom>
          </p:spPr>
        </p:pic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FCBCC1C1-17DD-F860-B5D6-99AD2E7B2A87}"/>
              </a:ext>
            </a:extLst>
          </p:cNvPr>
          <p:cNvSpPr txBox="1"/>
          <p:nvPr/>
        </p:nvSpPr>
        <p:spPr>
          <a:xfrm>
            <a:off x="893336" y="5019235"/>
            <a:ext cx="58264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rgbClr val="003057"/>
                </a:solidFill>
                <a:latin typeface="Century Gothic"/>
              </a:rPr>
              <a:t>0800 277 0153</a:t>
            </a:r>
          </a:p>
          <a:p>
            <a:pPr algn="ctr"/>
            <a:r>
              <a:rPr lang="pt-BR" sz="3200" b="1" dirty="0">
                <a:solidFill>
                  <a:srgbClr val="003057"/>
                </a:solidFill>
                <a:latin typeface="Century Gothic"/>
              </a:rPr>
              <a:t>Site: eprlpioneiro.com.br</a:t>
            </a:r>
          </a:p>
          <a:p>
            <a:pPr algn="ctr"/>
            <a:r>
              <a:rPr lang="pt-BR" sz="3200" b="1" dirty="0">
                <a:solidFill>
                  <a:srgbClr val="003057"/>
                </a:solidFill>
                <a:latin typeface="Century Gothic"/>
              </a:rPr>
              <a:t>      @eprlitoralpioneiro</a:t>
            </a:r>
          </a:p>
        </p:txBody>
      </p:sp>
      <p:pic>
        <p:nvPicPr>
          <p:cNvPr id="31" name="Imagem 30" descr="Ícone&#10;&#10;Descrição gerada automaticamente">
            <a:extLst>
              <a:ext uri="{FF2B5EF4-FFF2-40B4-BE49-F238E27FC236}">
                <a16:creationId xmlns:a16="http://schemas.microsoft.com/office/drawing/2014/main" id="{7798A2C1-0F19-509E-9C84-6E1C831AAC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644876" y="6007801"/>
            <a:ext cx="567391" cy="56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954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>
            <a:extLst>
              <a:ext uri="{FF2B5EF4-FFF2-40B4-BE49-F238E27FC236}">
                <a16:creationId xmlns:a16="http://schemas.microsoft.com/office/drawing/2014/main" id="{1F351629-A3CB-A438-DD9E-EF0652402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547" y="1452621"/>
            <a:ext cx="4282431" cy="5405380"/>
          </a:xfrm>
          <a:prstGeom prst="rect">
            <a:avLst/>
          </a:prstGeom>
        </p:spPr>
      </p:pic>
      <p:grpSp>
        <p:nvGrpSpPr>
          <p:cNvPr id="15" name="Agrupar 14">
            <a:extLst>
              <a:ext uri="{FF2B5EF4-FFF2-40B4-BE49-F238E27FC236}">
                <a16:creationId xmlns:a16="http://schemas.microsoft.com/office/drawing/2014/main" id="{4701BB9D-D45A-D3BB-899A-80BEF931615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" y="-2691"/>
            <a:ext cx="12193215" cy="6860693"/>
            <a:chOff x="1" y="-2692"/>
            <a:chExt cx="12193215" cy="6860693"/>
          </a:xfrm>
        </p:grpSpPr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4F45802E-8D1D-87FE-4B33-1D5A9BA9742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" y="-2692"/>
              <a:ext cx="3124200" cy="2057396"/>
            </a:xfrm>
            <a:custGeom>
              <a:avLst/>
              <a:gdLst/>
              <a:ahLst/>
              <a:cxnLst/>
              <a:rect l="l" t="t" r="r" b="b"/>
              <a:pathLst>
                <a:path w="5140325" h="3415029">
                  <a:moveTo>
                    <a:pt x="5139955" y="0"/>
                  </a:moveTo>
                  <a:lnTo>
                    <a:pt x="0" y="0"/>
                  </a:lnTo>
                  <a:lnTo>
                    <a:pt x="0" y="3414965"/>
                  </a:lnTo>
                  <a:lnTo>
                    <a:pt x="1849026" y="3414965"/>
                  </a:lnTo>
                  <a:lnTo>
                    <a:pt x="1900192" y="3412777"/>
                  </a:lnTo>
                  <a:lnTo>
                    <a:pt x="1950599" y="3406291"/>
                  </a:lnTo>
                  <a:lnTo>
                    <a:pt x="2000003" y="3395617"/>
                  </a:lnTo>
                  <a:lnTo>
                    <a:pt x="2048161" y="3380870"/>
                  </a:lnTo>
                  <a:lnTo>
                    <a:pt x="2094826" y="3362161"/>
                  </a:lnTo>
                  <a:lnTo>
                    <a:pt x="2139755" y="3339604"/>
                  </a:lnTo>
                  <a:lnTo>
                    <a:pt x="2182704" y="3313312"/>
                  </a:lnTo>
                  <a:lnTo>
                    <a:pt x="2223428" y="3283397"/>
                  </a:lnTo>
                  <a:lnTo>
                    <a:pt x="2261682" y="3249971"/>
                  </a:lnTo>
                  <a:lnTo>
                    <a:pt x="2297222" y="3213149"/>
                  </a:lnTo>
                  <a:lnTo>
                    <a:pt x="5139955" y="0"/>
                  </a:lnTo>
                  <a:close/>
                </a:path>
              </a:pathLst>
            </a:custGeom>
            <a:solidFill>
              <a:srgbClr val="70CC97"/>
            </a:solidFill>
          </p:spPr>
          <p:txBody>
            <a:bodyPr wrap="square" lIns="0" tIns="0" rIns="0" bIns="0" rtlCol="0"/>
            <a:lstStyle/>
            <a:p>
              <a:pPr defTabSz="554385">
                <a:defRPr/>
              </a:pPr>
              <a:endParaRPr sz="1093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1" name="Triângulo isósceles 10">
              <a:extLst>
                <a:ext uri="{FF2B5EF4-FFF2-40B4-BE49-F238E27FC236}">
                  <a16:creationId xmlns:a16="http://schemas.microsoft.com/office/drawing/2014/main" id="{C4825306-D739-BB90-E147-343FFC1BD1E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896600" y="5680547"/>
              <a:ext cx="1296616" cy="1177454"/>
            </a:xfrm>
            <a:custGeom>
              <a:avLst/>
              <a:gdLst>
                <a:gd name="connsiteX0" fmla="*/ 0 w 1295400"/>
                <a:gd name="connsiteY0" fmla="*/ 1295400 h 1295400"/>
                <a:gd name="connsiteX1" fmla="*/ 647700 w 1295400"/>
                <a:gd name="connsiteY1" fmla="*/ 0 h 1295400"/>
                <a:gd name="connsiteX2" fmla="*/ 1295400 w 1295400"/>
                <a:gd name="connsiteY2" fmla="*/ 1295400 h 1295400"/>
                <a:gd name="connsiteX3" fmla="*/ 0 w 1295400"/>
                <a:gd name="connsiteY3" fmla="*/ 1295400 h 1295400"/>
                <a:gd name="connsiteX0" fmla="*/ 0 w 1295400"/>
                <a:gd name="connsiteY0" fmla="*/ 1277815 h 1277815"/>
                <a:gd name="connsiteX1" fmla="*/ 1263162 w 1295400"/>
                <a:gd name="connsiteY1" fmla="*/ 0 h 1277815"/>
                <a:gd name="connsiteX2" fmla="*/ 1295400 w 1295400"/>
                <a:gd name="connsiteY2" fmla="*/ 1277815 h 1277815"/>
                <a:gd name="connsiteX3" fmla="*/ 0 w 1295400"/>
                <a:gd name="connsiteY3" fmla="*/ 1277815 h 1277815"/>
                <a:gd name="connsiteX0" fmla="*/ 0 w 1296616"/>
                <a:gd name="connsiteY0" fmla="*/ 1177454 h 1177454"/>
                <a:gd name="connsiteX1" fmla="*/ 1296616 w 1296616"/>
                <a:gd name="connsiteY1" fmla="*/ 0 h 1177454"/>
                <a:gd name="connsiteX2" fmla="*/ 1295400 w 1296616"/>
                <a:gd name="connsiteY2" fmla="*/ 1177454 h 1177454"/>
                <a:gd name="connsiteX3" fmla="*/ 0 w 1296616"/>
                <a:gd name="connsiteY3" fmla="*/ 1177454 h 11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6616" h="1177454">
                  <a:moveTo>
                    <a:pt x="0" y="1177454"/>
                  </a:moveTo>
                  <a:lnTo>
                    <a:pt x="1296616" y="0"/>
                  </a:lnTo>
                  <a:cubicBezTo>
                    <a:pt x="1296211" y="392485"/>
                    <a:pt x="1295805" y="784969"/>
                    <a:pt x="1295400" y="1177454"/>
                  </a:cubicBezTo>
                  <a:lnTo>
                    <a:pt x="0" y="1177454"/>
                  </a:lnTo>
                  <a:close/>
                </a:path>
              </a:pathLst>
            </a:custGeom>
            <a:solidFill>
              <a:srgbClr val="00305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54385">
                <a:defRPr/>
              </a:pPr>
              <a:endParaRPr lang="pt-BR" sz="1093">
                <a:solidFill>
                  <a:srgbClr val="FFFFFF"/>
                </a:solidFill>
                <a:latin typeface="Century Gothic"/>
              </a:endParaRPr>
            </a:p>
          </p:txBody>
        </p:sp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FF1BACCF-7B98-6378-1539-E892AD907D0E}"/>
              </a:ext>
            </a:extLst>
          </p:cNvPr>
          <p:cNvSpPr txBox="1"/>
          <p:nvPr/>
        </p:nvSpPr>
        <p:spPr>
          <a:xfrm>
            <a:off x="11283835" y="6130775"/>
            <a:ext cx="8386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Paranaguá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82E29EC-529F-D373-4F33-38E34D50BE76}"/>
              </a:ext>
            </a:extLst>
          </p:cNvPr>
          <p:cNvSpPr txBox="1"/>
          <p:nvPr/>
        </p:nvSpPr>
        <p:spPr>
          <a:xfrm>
            <a:off x="9482796" y="5769684"/>
            <a:ext cx="6751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Curitiba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D65208B-06B9-00EA-089F-B36876B1D709}"/>
              </a:ext>
            </a:extLst>
          </p:cNvPr>
          <p:cNvSpPr txBox="1"/>
          <p:nvPr/>
        </p:nvSpPr>
        <p:spPr>
          <a:xfrm>
            <a:off x="7838286" y="5292800"/>
            <a:ext cx="10061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Ponta Grossa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9C863C6-F86A-BACC-B59A-DD4853952756}"/>
              </a:ext>
            </a:extLst>
          </p:cNvPr>
          <p:cNvSpPr txBox="1"/>
          <p:nvPr/>
        </p:nvSpPr>
        <p:spPr>
          <a:xfrm>
            <a:off x="9907892" y="3530288"/>
            <a:ext cx="6210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Sengés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B5ED42D-CB9C-FD12-DB25-D6EE3E69C127}"/>
              </a:ext>
            </a:extLst>
          </p:cNvPr>
          <p:cNvSpPr txBox="1"/>
          <p:nvPr/>
        </p:nvSpPr>
        <p:spPr>
          <a:xfrm>
            <a:off x="9394401" y="4000565"/>
            <a:ext cx="8717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Jaguariaíva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C7BBE46-05BD-A201-46F8-588BA720D98E}"/>
              </a:ext>
            </a:extLst>
          </p:cNvPr>
          <p:cNvSpPr txBox="1"/>
          <p:nvPr/>
        </p:nvSpPr>
        <p:spPr>
          <a:xfrm>
            <a:off x="7563723" y="2178941"/>
            <a:ext cx="740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Cornélio</a:t>
            </a:r>
          </a:p>
          <a:p>
            <a:r>
              <a:rPr lang="pt-BR" sz="1200" dirty="0">
                <a:solidFill>
                  <a:schemeClr val="bg1"/>
                </a:solidFill>
              </a:rPr>
              <a:t>Procópio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DE2B945-D6A2-D574-9F58-5F4FA9112E94}"/>
              </a:ext>
            </a:extLst>
          </p:cNvPr>
          <p:cNvSpPr txBox="1"/>
          <p:nvPr/>
        </p:nvSpPr>
        <p:spPr>
          <a:xfrm>
            <a:off x="8822250" y="1553193"/>
            <a:ext cx="7585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Ourinhos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BDAD7B40-D830-F143-CDAD-8126B345CBC7}"/>
              </a:ext>
            </a:extLst>
          </p:cNvPr>
          <p:cNvSpPr txBox="1"/>
          <p:nvPr/>
        </p:nvSpPr>
        <p:spPr>
          <a:xfrm>
            <a:off x="1341978" y="1800761"/>
            <a:ext cx="57446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2060"/>
                </a:solidFill>
              </a:rPr>
              <a:t>Bases segundo PER</a:t>
            </a:r>
            <a:r>
              <a:rPr lang="pt-BR" sz="1600" dirty="0">
                <a:solidFill>
                  <a:srgbClr val="002060"/>
                </a:solidFill>
              </a:rPr>
              <a:t>: após fase 2 serão </a:t>
            </a:r>
            <a:r>
              <a:rPr lang="pt-BR" sz="1600" b="1" dirty="0">
                <a:solidFill>
                  <a:srgbClr val="002060"/>
                </a:solidFill>
              </a:rPr>
              <a:t>12 bases</a:t>
            </a:r>
          </a:p>
          <a:p>
            <a:r>
              <a:rPr lang="pt-BR" sz="1600" dirty="0">
                <a:solidFill>
                  <a:srgbClr val="002060"/>
                </a:solidFill>
              </a:rPr>
              <a:t>- Litoral – Curitiba à Paranaguá – </a:t>
            </a:r>
            <a:r>
              <a:rPr lang="pt-BR" sz="1600" u="sng" dirty="0">
                <a:solidFill>
                  <a:srgbClr val="002060"/>
                </a:solidFill>
              </a:rPr>
              <a:t>3 Bases</a:t>
            </a:r>
            <a:endParaRPr lang="pt-BR" sz="1600" dirty="0">
              <a:solidFill>
                <a:srgbClr val="002060"/>
              </a:solidFill>
            </a:endParaRPr>
          </a:p>
          <a:p>
            <a:r>
              <a:rPr lang="pt-BR" sz="1600" dirty="0">
                <a:solidFill>
                  <a:srgbClr val="002060"/>
                </a:solidFill>
              </a:rPr>
              <a:t>- Interior 1 – Ponta Grossa à Sengés – </a:t>
            </a:r>
            <a:r>
              <a:rPr lang="pt-BR" sz="1600" u="sng" dirty="0">
                <a:solidFill>
                  <a:srgbClr val="002060"/>
                </a:solidFill>
              </a:rPr>
              <a:t>4 Bases</a:t>
            </a:r>
            <a:endParaRPr lang="pt-BR" sz="1600" dirty="0">
              <a:solidFill>
                <a:srgbClr val="002060"/>
              </a:solidFill>
            </a:endParaRPr>
          </a:p>
          <a:p>
            <a:r>
              <a:rPr lang="pt-BR" sz="1600" dirty="0">
                <a:solidFill>
                  <a:srgbClr val="002060"/>
                </a:solidFill>
              </a:rPr>
              <a:t>- Interior 2 – Arapoti à Cornélio Procópio – </a:t>
            </a:r>
            <a:r>
              <a:rPr lang="pt-BR" sz="1600" u="sng" dirty="0">
                <a:solidFill>
                  <a:srgbClr val="002060"/>
                </a:solidFill>
              </a:rPr>
              <a:t>5 Bases</a:t>
            </a:r>
            <a:endParaRPr lang="pt-BR" sz="1600" dirty="0">
              <a:solidFill>
                <a:srgbClr val="002060"/>
              </a:solidFill>
            </a:endParaRPr>
          </a:p>
          <a:p>
            <a:endParaRPr lang="pt-BR" sz="1600" dirty="0">
              <a:solidFill>
                <a:srgbClr val="002060"/>
              </a:solidFill>
            </a:endParaRPr>
          </a:p>
        </p:txBody>
      </p: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014A3295-F69A-B750-1FC7-0E741E0D51FF}"/>
              </a:ext>
            </a:extLst>
          </p:cNvPr>
          <p:cNvCxnSpPr>
            <a:cxnSpLocks/>
          </p:cNvCxnSpPr>
          <p:nvPr/>
        </p:nvCxnSpPr>
        <p:spPr>
          <a:xfrm>
            <a:off x="5930984" y="2043733"/>
            <a:ext cx="983411" cy="0"/>
          </a:xfrm>
          <a:prstGeom prst="line">
            <a:avLst/>
          </a:prstGeom>
          <a:ln w="38100">
            <a:solidFill>
              <a:srgbClr val="FFA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E819A42A-676F-2EDE-ACD9-3A553F190E46}"/>
              </a:ext>
            </a:extLst>
          </p:cNvPr>
          <p:cNvCxnSpPr>
            <a:cxnSpLocks/>
          </p:cNvCxnSpPr>
          <p:nvPr/>
        </p:nvCxnSpPr>
        <p:spPr>
          <a:xfrm>
            <a:off x="5930984" y="2367067"/>
            <a:ext cx="983411" cy="0"/>
          </a:xfrm>
          <a:prstGeom prst="line">
            <a:avLst/>
          </a:prstGeom>
          <a:ln w="38100">
            <a:solidFill>
              <a:srgbClr val="0B0D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A993E402-E4D1-67A3-115C-316A8C2DAF42}"/>
              </a:ext>
            </a:extLst>
          </p:cNvPr>
          <p:cNvCxnSpPr>
            <a:cxnSpLocks/>
          </p:cNvCxnSpPr>
          <p:nvPr/>
        </p:nvCxnSpPr>
        <p:spPr>
          <a:xfrm>
            <a:off x="5930984" y="2675026"/>
            <a:ext cx="983411" cy="0"/>
          </a:xfrm>
          <a:prstGeom prst="line">
            <a:avLst/>
          </a:prstGeom>
          <a:ln w="38100">
            <a:solidFill>
              <a:srgbClr val="32BA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2889D830-0167-6E92-97D8-14C1A1897307}"/>
              </a:ext>
            </a:extLst>
          </p:cNvPr>
          <p:cNvSpPr txBox="1"/>
          <p:nvPr/>
        </p:nvSpPr>
        <p:spPr>
          <a:xfrm>
            <a:off x="526720" y="806289"/>
            <a:ext cx="36407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kern="0"/>
            </a:defPPr>
            <a:lvl1pPr>
              <a:defRPr sz="3733" b="1">
                <a:solidFill>
                  <a:srgbClr val="003057"/>
                </a:solidFill>
                <a:latin typeface="Century Gothic"/>
              </a:defRPr>
            </a:lvl1pPr>
          </a:lstStyle>
          <a:p>
            <a:r>
              <a:rPr lang="pt-BR" sz="2800" dirty="0"/>
              <a:t>Bases Operacionais</a:t>
            </a:r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89DD57B8-6C98-3FEA-42A8-C5A5D138CF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89620"/>
              </p:ext>
            </p:extLst>
          </p:nvPr>
        </p:nvGraphicFramePr>
        <p:xfrm>
          <a:off x="533400" y="3228188"/>
          <a:ext cx="3226911" cy="1310640"/>
        </p:xfrm>
        <a:graphic>
          <a:graphicData uri="http://schemas.openxmlformats.org/drawingml/2006/table">
            <a:tbl>
              <a:tblPr/>
              <a:tblGrid>
                <a:gridCol w="649864">
                  <a:extLst>
                    <a:ext uri="{9D8B030D-6E8A-4147-A177-3AD203B41FA5}">
                      <a16:colId xmlns:a16="http://schemas.microsoft.com/office/drawing/2014/main" val="982481270"/>
                    </a:ext>
                  </a:extLst>
                </a:gridCol>
                <a:gridCol w="1283085">
                  <a:extLst>
                    <a:ext uri="{9D8B030D-6E8A-4147-A177-3AD203B41FA5}">
                      <a16:colId xmlns:a16="http://schemas.microsoft.com/office/drawing/2014/main" val="801561168"/>
                    </a:ext>
                  </a:extLst>
                </a:gridCol>
                <a:gridCol w="1293962">
                  <a:extLst>
                    <a:ext uri="{9D8B030D-6E8A-4147-A177-3AD203B41FA5}">
                      <a16:colId xmlns:a16="http://schemas.microsoft.com/office/drawing/2014/main" val="408381016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Fase 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Fase 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6515207"/>
                  </a:ext>
                </a:extLst>
              </a:tr>
              <a:tr h="18288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Bases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Base 10 (km 60)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Base 10 (km 60)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7597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Base 11 (km 10)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Base 11 (km 10)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239670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Base 12 (km 35)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Base 12 (km 30)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5533621"/>
                  </a:ext>
                </a:extLst>
              </a:tr>
              <a:tr h="18288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Pesagem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Pesagem 1 (km 29,9)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420536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Pesagem 2 (km 62,3)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21169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Extensão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181,99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181,99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1923460"/>
                  </a:ext>
                </a:extLst>
              </a:tr>
            </a:tbl>
          </a:graphicData>
        </a:graphic>
      </p:graphicFrame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F91C6378-E3C3-8BE1-7EF7-5565E87C1C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899183"/>
              </p:ext>
            </p:extLst>
          </p:nvPr>
        </p:nvGraphicFramePr>
        <p:xfrm>
          <a:off x="533400" y="4933788"/>
          <a:ext cx="3189983" cy="1493520"/>
        </p:xfrm>
        <a:graphic>
          <a:graphicData uri="http://schemas.openxmlformats.org/drawingml/2006/table">
            <a:tbl>
              <a:tblPr/>
              <a:tblGrid>
                <a:gridCol w="777391">
                  <a:extLst>
                    <a:ext uri="{9D8B030D-6E8A-4147-A177-3AD203B41FA5}">
                      <a16:colId xmlns:a16="http://schemas.microsoft.com/office/drawing/2014/main" val="3872895921"/>
                    </a:ext>
                  </a:extLst>
                </a:gridCol>
                <a:gridCol w="1112473">
                  <a:extLst>
                    <a:ext uri="{9D8B030D-6E8A-4147-A177-3AD203B41FA5}">
                      <a16:colId xmlns:a16="http://schemas.microsoft.com/office/drawing/2014/main" val="3989499188"/>
                    </a:ext>
                  </a:extLst>
                </a:gridCol>
                <a:gridCol w="1300119">
                  <a:extLst>
                    <a:ext uri="{9D8B030D-6E8A-4147-A177-3AD203B41FA5}">
                      <a16:colId xmlns:a16="http://schemas.microsoft.com/office/drawing/2014/main" val="278045804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Fase 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Fase 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1430816"/>
                  </a:ext>
                </a:extLst>
              </a:tr>
              <a:tr h="18288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Bases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Base 7 (Sengés)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Base 7 (Sengés)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1331723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Base 8 (Piraí)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Base 8 (Piraí)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000461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Base 9 (Carambeí)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Base 9 (Carambeí)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8924560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Base 6 (Arapoti)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64564"/>
                  </a:ext>
                </a:extLst>
              </a:tr>
              <a:tr h="18288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Pesagem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Pesagem 3 (km 265)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183199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Pesagem 4 (km 265)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20951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Extensão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155,81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192,21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5016993"/>
                  </a:ext>
                </a:extLst>
              </a:tr>
            </a:tbl>
          </a:graphicData>
        </a:graphic>
      </p:graphicFrame>
      <p:graphicFrame>
        <p:nvGraphicFramePr>
          <p:cNvPr id="23" name="Tabela 22">
            <a:extLst>
              <a:ext uri="{FF2B5EF4-FFF2-40B4-BE49-F238E27FC236}">
                <a16:creationId xmlns:a16="http://schemas.microsoft.com/office/drawing/2014/main" id="{70824A13-9398-8B4D-DE3D-FD3C0731B8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0991863"/>
              </p:ext>
            </p:extLst>
          </p:nvPr>
        </p:nvGraphicFramePr>
        <p:xfrm>
          <a:off x="3863134" y="4930343"/>
          <a:ext cx="3437661" cy="1676400"/>
        </p:xfrm>
        <a:graphic>
          <a:graphicData uri="http://schemas.openxmlformats.org/drawingml/2006/table">
            <a:tbl>
              <a:tblPr/>
              <a:tblGrid>
                <a:gridCol w="695638">
                  <a:extLst>
                    <a:ext uri="{9D8B030D-6E8A-4147-A177-3AD203B41FA5}">
                      <a16:colId xmlns:a16="http://schemas.microsoft.com/office/drawing/2014/main" val="2561593653"/>
                    </a:ext>
                  </a:extLst>
                </a:gridCol>
                <a:gridCol w="1351367">
                  <a:extLst>
                    <a:ext uri="{9D8B030D-6E8A-4147-A177-3AD203B41FA5}">
                      <a16:colId xmlns:a16="http://schemas.microsoft.com/office/drawing/2014/main" val="2444620856"/>
                    </a:ext>
                  </a:extLst>
                </a:gridCol>
                <a:gridCol w="1390656">
                  <a:extLst>
                    <a:ext uri="{9D8B030D-6E8A-4147-A177-3AD203B41FA5}">
                      <a16:colId xmlns:a16="http://schemas.microsoft.com/office/drawing/2014/main" val="578530488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Fase 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Fase 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8182231"/>
                  </a:ext>
                </a:extLst>
              </a:tr>
              <a:tr h="182880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Bases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Base 1 (Santa Mariana)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Base 1 (Santa Mariana)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298356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Base 2 (Cambará)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Base 2 (Cambará)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11477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Base 3 (Jacarezinho)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Base 3 (Jacarezinho)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074386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Base 4 (Joaquim Tavorá)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832267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Base 5 (Wenceslau Brás)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6498167"/>
                  </a:ext>
                </a:extLst>
              </a:tr>
              <a:tr h="18288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Pesagem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Pesagem 5 (Jacarezinho)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594318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Pesagem 6 (Jacarezinho)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29711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Extensão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139,06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230,46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903371"/>
                  </a:ext>
                </a:extLst>
              </a:tr>
            </a:tbl>
          </a:graphicData>
        </a:graphic>
      </p:graphicFrame>
      <p:sp>
        <p:nvSpPr>
          <p:cNvPr id="34" name="Retângulo 33">
            <a:extLst>
              <a:ext uri="{FF2B5EF4-FFF2-40B4-BE49-F238E27FC236}">
                <a16:creationId xmlns:a16="http://schemas.microsoft.com/office/drawing/2014/main" id="{03BAB4CD-E0BB-6014-6E38-7CF9DC20E68E}"/>
              </a:ext>
            </a:extLst>
          </p:cNvPr>
          <p:cNvSpPr/>
          <p:nvPr/>
        </p:nvSpPr>
        <p:spPr>
          <a:xfrm>
            <a:off x="9868126" y="1488436"/>
            <a:ext cx="1835023" cy="627767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12D5ABEE-088E-BAEE-448B-B725FCD831C9}"/>
              </a:ext>
            </a:extLst>
          </p:cNvPr>
          <p:cNvGrpSpPr/>
          <p:nvPr/>
        </p:nvGrpSpPr>
        <p:grpSpPr>
          <a:xfrm>
            <a:off x="9951672" y="1469871"/>
            <a:ext cx="1823048" cy="646331"/>
            <a:chOff x="11433580" y="1650845"/>
            <a:chExt cx="1823048" cy="646331"/>
          </a:xfrm>
        </p:grpSpPr>
        <p:cxnSp>
          <p:nvCxnSpPr>
            <p:cNvPr id="36" name="Conector reto 35">
              <a:extLst>
                <a:ext uri="{FF2B5EF4-FFF2-40B4-BE49-F238E27FC236}">
                  <a16:creationId xmlns:a16="http://schemas.microsoft.com/office/drawing/2014/main" id="{FAB148CD-FF44-AA24-73AC-9A1E0EBB6FEB}"/>
                </a:ext>
              </a:extLst>
            </p:cNvPr>
            <p:cNvCxnSpPr>
              <a:cxnSpLocks/>
            </p:cNvCxnSpPr>
            <p:nvPr/>
          </p:nvCxnSpPr>
          <p:spPr>
            <a:xfrm>
              <a:off x="11433580" y="1821611"/>
              <a:ext cx="983411" cy="0"/>
            </a:xfrm>
            <a:prstGeom prst="line">
              <a:avLst/>
            </a:prstGeom>
            <a:ln w="38100">
              <a:solidFill>
                <a:srgbClr val="FFAA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ctor reto 36">
              <a:extLst>
                <a:ext uri="{FF2B5EF4-FFF2-40B4-BE49-F238E27FC236}">
                  <a16:creationId xmlns:a16="http://schemas.microsoft.com/office/drawing/2014/main" id="{9750D390-EA36-29DE-9511-AD6394255680}"/>
                </a:ext>
              </a:extLst>
            </p:cNvPr>
            <p:cNvCxnSpPr>
              <a:cxnSpLocks/>
            </p:cNvCxnSpPr>
            <p:nvPr/>
          </p:nvCxnSpPr>
          <p:spPr>
            <a:xfrm>
              <a:off x="11433580" y="1974011"/>
              <a:ext cx="983411" cy="0"/>
            </a:xfrm>
            <a:prstGeom prst="line">
              <a:avLst/>
            </a:prstGeom>
            <a:ln w="38100">
              <a:solidFill>
                <a:srgbClr val="0B0D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ector reto 37">
              <a:extLst>
                <a:ext uri="{FF2B5EF4-FFF2-40B4-BE49-F238E27FC236}">
                  <a16:creationId xmlns:a16="http://schemas.microsoft.com/office/drawing/2014/main" id="{E5DC04B1-814A-C676-9E3D-114EC7374E7F}"/>
                </a:ext>
              </a:extLst>
            </p:cNvPr>
            <p:cNvCxnSpPr>
              <a:cxnSpLocks/>
            </p:cNvCxnSpPr>
            <p:nvPr/>
          </p:nvCxnSpPr>
          <p:spPr>
            <a:xfrm>
              <a:off x="11433580" y="2126411"/>
              <a:ext cx="983411" cy="0"/>
            </a:xfrm>
            <a:prstGeom prst="line">
              <a:avLst/>
            </a:prstGeom>
            <a:ln w="38100">
              <a:solidFill>
                <a:srgbClr val="32BA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CaixaDeTexto 38">
              <a:extLst>
                <a:ext uri="{FF2B5EF4-FFF2-40B4-BE49-F238E27FC236}">
                  <a16:creationId xmlns:a16="http://schemas.microsoft.com/office/drawing/2014/main" id="{DA1F36C0-2927-BD23-AB0A-956E76BBAD54}"/>
                </a:ext>
              </a:extLst>
            </p:cNvPr>
            <p:cNvSpPr txBox="1"/>
            <p:nvPr/>
          </p:nvSpPr>
          <p:spPr>
            <a:xfrm>
              <a:off x="12416991" y="1650845"/>
              <a:ext cx="8396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b="1" dirty="0"/>
                <a:t>Litoral</a:t>
              </a:r>
            </a:p>
            <a:p>
              <a:r>
                <a:rPr lang="pt-BR" sz="1200" b="1" dirty="0"/>
                <a:t>Interior 1</a:t>
              </a:r>
            </a:p>
            <a:p>
              <a:r>
                <a:rPr lang="pt-BR" sz="1200" b="1" dirty="0"/>
                <a:t>Interior 2</a:t>
              </a:r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C9D8094-911F-CB02-9B77-C8B17C013EB8}"/>
              </a:ext>
            </a:extLst>
          </p:cNvPr>
          <p:cNvSpPr txBox="1"/>
          <p:nvPr/>
        </p:nvSpPr>
        <p:spPr>
          <a:xfrm>
            <a:off x="9009040" y="2010301"/>
            <a:ext cx="9108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Jacarezinho</a:t>
            </a:r>
          </a:p>
        </p:txBody>
      </p:sp>
      <p:grpSp>
        <p:nvGrpSpPr>
          <p:cNvPr id="3" name="object 4">
            <a:extLst>
              <a:ext uri="{FF2B5EF4-FFF2-40B4-BE49-F238E27FC236}">
                <a16:creationId xmlns:a16="http://schemas.microsoft.com/office/drawing/2014/main" id="{663592B0-31A7-17D5-F843-CA9842983FA9}"/>
              </a:ext>
            </a:extLst>
          </p:cNvPr>
          <p:cNvGrpSpPr/>
          <p:nvPr/>
        </p:nvGrpSpPr>
        <p:grpSpPr>
          <a:xfrm>
            <a:off x="10171881" y="460154"/>
            <a:ext cx="1538764" cy="826294"/>
            <a:chOff x="13562507" y="613538"/>
            <a:chExt cx="2051685" cy="1101725"/>
          </a:xfrm>
        </p:grpSpPr>
        <p:sp>
          <p:nvSpPr>
            <p:cNvPr id="14" name="object 5">
              <a:extLst>
                <a:ext uri="{FF2B5EF4-FFF2-40B4-BE49-F238E27FC236}">
                  <a16:creationId xmlns:a16="http://schemas.microsoft.com/office/drawing/2014/main" id="{F62A1773-8770-6B37-AB08-F04008627174}"/>
                </a:ext>
              </a:extLst>
            </p:cNvPr>
            <p:cNvSpPr/>
            <p:nvPr/>
          </p:nvSpPr>
          <p:spPr>
            <a:xfrm>
              <a:off x="14347016" y="615086"/>
              <a:ext cx="1267460" cy="1099185"/>
            </a:xfrm>
            <a:custGeom>
              <a:avLst/>
              <a:gdLst/>
              <a:ahLst/>
              <a:cxnLst/>
              <a:rect l="l" t="t" r="r" b="b"/>
              <a:pathLst>
                <a:path w="1267459" h="1099185">
                  <a:moveTo>
                    <a:pt x="1177239" y="0"/>
                  </a:moveTo>
                  <a:lnTo>
                    <a:pt x="1125849" y="2557"/>
                  </a:lnTo>
                  <a:lnTo>
                    <a:pt x="1078962" y="10593"/>
                  </a:lnTo>
                  <a:lnTo>
                    <a:pt x="1035291" y="24655"/>
                  </a:lnTo>
                  <a:lnTo>
                    <a:pt x="993550" y="45289"/>
                  </a:lnTo>
                  <a:lnTo>
                    <a:pt x="952455" y="73040"/>
                  </a:lnTo>
                  <a:lnTo>
                    <a:pt x="910718" y="108456"/>
                  </a:lnTo>
                  <a:lnTo>
                    <a:pt x="867054" y="152082"/>
                  </a:lnTo>
                  <a:lnTo>
                    <a:pt x="780111" y="247958"/>
                  </a:lnTo>
                  <a:lnTo>
                    <a:pt x="671441" y="371082"/>
                  </a:lnTo>
                  <a:lnTo>
                    <a:pt x="539368" y="522541"/>
                  </a:lnTo>
                  <a:lnTo>
                    <a:pt x="509429" y="549977"/>
                  </a:lnTo>
                  <a:lnTo>
                    <a:pt x="474316" y="570845"/>
                  </a:lnTo>
                  <a:lnTo>
                    <a:pt x="434978" y="584103"/>
                  </a:lnTo>
                  <a:lnTo>
                    <a:pt x="392404" y="588746"/>
                  </a:lnTo>
                  <a:lnTo>
                    <a:pt x="345368" y="583072"/>
                  </a:lnTo>
                  <a:lnTo>
                    <a:pt x="302445" y="566951"/>
                  </a:lnTo>
                  <a:lnTo>
                    <a:pt x="264985" y="541735"/>
                  </a:lnTo>
                  <a:lnTo>
                    <a:pt x="234341" y="508776"/>
                  </a:lnTo>
                  <a:lnTo>
                    <a:pt x="211864" y="469423"/>
                  </a:lnTo>
                  <a:lnTo>
                    <a:pt x="198907" y="425030"/>
                  </a:lnTo>
                  <a:lnTo>
                    <a:pt x="198119" y="420306"/>
                  </a:lnTo>
                  <a:lnTo>
                    <a:pt x="192201" y="418630"/>
                  </a:lnTo>
                  <a:lnTo>
                    <a:pt x="495" y="635368"/>
                  </a:lnTo>
                  <a:lnTo>
                    <a:pt x="0" y="636727"/>
                  </a:lnTo>
                  <a:lnTo>
                    <a:pt x="0" y="1096479"/>
                  </a:lnTo>
                  <a:lnTo>
                    <a:pt x="2552" y="1099007"/>
                  </a:lnTo>
                  <a:lnTo>
                    <a:pt x="193649" y="1099007"/>
                  </a:lnTo>
                  <a:lnTo>
                    <a:pt x="196189" y="1096454"/>
                  </a:lnTo>
                  <a:lnTo>
                    <a:pt x="196189" y="737908"/>
                  </a:lnTo>
                  <a:lnTo>
                    <a:pt x="200812" y="735152"/>
                  </a:lnTo>
                  <a:lnTo>
                    <a:pt x="247898" y="757542"/>
                  </a:lnTo>
                  <a:lnTo>
                    <a:pt x="293893" y="772542"/>
                  </a:lnTo>
                  <a:lnTo>
                    <a:pt x="342189" y="781829"/>
                  </a:lnTo>
                  <a:lnTo>
                    <a:pt x="392391" y="785012"/>
                  </a:lnTo>
                  <a:lnTo>
                    <a:pt x="445479" y="781447"/>
                  </a:lnTo>
                  <a:lnTo>
                    <a:pt x="496396" y="771062"/>
                  </a:lnTo>
                  <a:lnTo>
                    <a:pt x="544683" y="754324"/>
                  </a:lnTo>
                  <a:lnTo>
                    <a:pt x="589880" y="731698"/>
                  </a:lnTo>
                  <a:lnTo>
                    <a:pt x="631527" y="703651"/>
                  </a:lnTo>
                  <a:lnTo>
                    <a:pt x="669162" y="670648"/>
                  </a:lnTo>
                  <a:lnTo>
                    <a:pt x="1033868" y="258572"/>
                  </a:lnTo>
                  <a:lnTo>
                    <a:pt x="1063406" y="232662"/>
                  </a:lnTo>
                  <a:lnTo>
                    <a:pt x="1097738" y="213032"/>
                  </a:lnTo>
                  <a:lnTo>
                    <a:pt x="1135969" y="200589"/>
                  </a:lnTo>
                  <a:lnTo>
                    <a:pt x="1177201" y="196240"/>
                  </a:lnTo>
                  <a:lnTo>
                    <a:pt x="1198726" y="197414"/>
                  </a:lnTo>
                  <a:lnTo>
                    <a:pt x="1219574" y="200853"/>
                  </a:lnTo>
                  <a:lnTo>
                    <a:pt x="1239623" y="206430"/>
                  </a:lnTo>
                  <a:lnTo>
                    <a:pt x="1258747" y="214020"/>
                  </a:lnTo>
                  <a:lnTo>
                    <a:pt x="1262557" y="215747"/>
                  </a:lnTo>
                  <a:lnTo>
                    <a:pt x="1266863" y="213029"/>
                  </a:lnTo>
                  <a:lnTo>
                    <a:pt x="1266863" y="12192"/>
                  </a:lnTo>
                  <a:lnTo>
                    <a:pt x="1265008" y="9855"/>
                  </a:lnTo>
                  <a:lnTo>
                    <a:pt x="1241641" y="5288"/>
                  </a:lnTo>
                  <a:lnTo>
                    <a:pt x="1220498" y="2373"/>
                  </a:lnTo>
                  <a:lnTo>
                    <a:pt x="1199008" y="599"/>
                  </a:lnTo>
                  <a:lnTo>
                    <a:pt x="1177201" y="0"/>
                  </a:lnTo>
                  <a:close/>
                </a:path>
              </a:pathLst>
            </a:custGeom>
            <a:solidFill>
              <a:srgbClr val="77BE93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0" name="object 6">
              <a:extLst>
                <a:ext uri="{FF2B5EF4-FFF2-40B4-BE49-F238E27FC236}">
                  <a16:creationId xmlns:a16="http://schemas.microsoft.com/office/drawing/2014/main" id="{97ACFFE9-37C1-8697-3648-CABD151D7940}"/>
                </a:ext>
              </a:extLst>
            </p:cNvPr>
            <p:cNvSpPr/>
            <p:nvPr/>
          </p:nvSpPr>
          <p:spPr>
            <a:xfrm>
              <a:off x="13562507" y="613538"/>
              <a:ext cx="1765935" cy="786765"/>
            </a:xfrm>
            <a:custGeom>
              <a:avLst/>
              <a:gdLst/>
              <a:ahLst/>
              <a:cxnLst/>
              <a:rect l="l" t="t" r="r" b="b"/>
              <a:pathLst>
                <a:path w="1765934" h="786765">
                  <a:moveTo>
                    <a:pt x="1759803" y="423260"/>
                  </a:moveTo>
                  <a:lnTo>
                    <a:pt x="1757327" y="423628"/>
                  </a:lnTo>
                  <a:lnTo>
                    <a:pt x="1569862" y="635388"/>
                  </a:lnTo>
                  <a:lnTo>
                    <a:pt x="1569367" y="636709"/>
                  </a:lnTo>
                  <a:lnTo>
                    <a:pt x="1569367" y="783673"/>
                  </a:lnTo>
                  <a:lnTo>
                    <a:pt x="1571907" y="786201"/>
                  </a:lnTo>
                  <a:lnTo>
                    <a:pt x="1762991" y="786201"/>
                  </a:lnTo>
                  <a:lnTo>
                    <a:pt x="1765506" y="783673"/>
                  </a:lnTo>
                  <a:lnTo>
                    <a:pt x="1765544" y="426753"/>
                  </a:lnTo>
                  <a:lnTo>
                    <a:pt x="1763918" y="424810"/>
                  </a:lnTo>
                  <a:lnTo>
                    <a:pt x="1759803" y="423260"/>
                  </a:lnTo>
                  <a:close/>
                </a:path>
                <a:path w="1765934" h="786765">
                  <a:moveTo>
                    <a:pt x="386931" y="0"/>
                  </a:moveTo>
                  <a:lnTo>
                    <a:pt x="305859" y="9621"/>
                  </a:lnTo>
                  <a:lnTo>
                    <a:pt x="256470" y="24398"/>
                  </a:lnTo>
                  <a:lnTo>
                    <a:pt x="209014" y="45854"/>
                  </a:lnTo>
                  <a:lnTo>
                    <a:pt x="164167" y="73944"/>
                  </a:lnTo>
                  <a:lnTo>
                    <a:pt x="122605" y="108622"/>
                  </a:lnTo>
                  <a:lnTo>
                    <a:pt x="85004" y="149842"/>
                  </a:lnTo>
                  <a:lnTo>
                    <a:pt x="57833" y="188515"/>
                  </a:lnTo>
                  <a:lnTo>
                    <a:pt x="35902" y="229364"/>
                  </a:lnTo>
                  <a:lnTo>
                    <a:pt x="19182" y="271918"/>
                  </a:lnTo>
                  <a:lnTo>
                    <a:pt x="7644" y="315706"/>
                  </a:lnTo>
                  <a:lnTo>
                    <a:pt x="1260" y="360258"/>
                  </a:lnTo>
                  <a:lnTo>
                    <a:pt x="0" y="405103"/>
                  </a:lnTo>
                  <a:lnTo>
                    <a:pt x="3835" y="449772"/>
                  </a:lnTo>
                  <a:lnTo>
                    <a:pt x="12736" y="493794"/>
                  </a:lnTo>
                  <a:lnTo>
                    <a:pt x="26676" y="536697"/>
                  </a:lnTo>
                  <a:lnTo>
                    <a:pt x="45625" y="578013"/>
                  </a:lnTo>
                  <a:lnTo>
                    <a:pt x="69553" y="617269"/>
                  </a:lnTo>
                  <a:lnTo>
                    <a:pt x="98433" y="653997"/>
                  </a:lnTo>
                  <a:lnTo>
                    <a:pt x="132235" y="687725"/>
                  </a:lnTo>
                  <a:lnTo>
                    <a:pt x="171124" y="718045"/>
                  </a:lnTo>
                  <a:lnTo>
                    <a:pt x="212535" y="742760"/>
                  </a:lnTo>
                  <a:lnTo>
                    <a:pt x="255949" y="761903"/>
                  </a:lnTo>
                  <a:lnTo>
                    <a:pt x="300847" y="775505"/>
                  </a:lnTo>
                  <a:lnTo>
                    <a:pt x="346710" y="783599"/>
                  </a:lnTo>
                  <a:lnTo>
                    <a:pt x="393020" y="786216"/>
                  </a:lnTo>
                  <a:lnTo>
                    <a:pt x="439257" y="783387"/>
                  </a:lnTo>
                  <a:lnTo>
                    <a:pt x="484902" y="775146"/>
                  </a:lnTo>
                  <a:lnTo>
                    <a:pt x="529437" y="761523"/>
                  </a:lnTo>
                  <a:lnTo>
                    <a:pt x="572343" y="742550"/>
                  </a:lnTo>
                  <a:lnTo>
                    <a:pt x="613100" y="718260"/>
                  </a:lnTo>
                  <a:lnTo>
                    <a:pt x="651190" y="688684"/>
                  </a:lnTo>
                  <a:lnTo>
                    <a:pt x="686095" y="653854"/>
                  </a:lnTo>
                  <a:lnTo>
                    <a:pt x="743404" y="589083"/>
                  </a:lnTo>
                  <a:lnTo>
                    <a:pt x="411179" y="589083"/>
                  </a:lnTo>
                  <a:lnTo>
                    <a:pt x="363375" y="587878"/>
                  </a:lnTo>
                  <a:lnTo>
                    <a:pt x="358879" y="587204"/>
                  </a:lnTo>
                  <a:lnTo>
                    <a:pt x="356860" y="581870"/>
                  </a:lnTo>
                  <a:lnTo>
                    <a:pt x="471830" y="451911"/>
                  </a:lnTo>
                  <a:lnTo>
                    <a:pt x="209933" y="451911"/>
                  </a:lnTo>
                  <a:lnTo>
                    <a:pt x="204371" y="450565"/>
                  </a:lnTo>
                  <a:lnTo>
                    <a:pt x="203152" y="446158"/>
                  </a:lnTo>
                  <a:lnTo>
                    <a:pt x="196132" y="398866"/>
                  </a:lnTo>
                  <a:lnTo>
                    <a:pt x="200715" y="351210"/>
                  </a:lnTo>
                  <a:lnTo>
                    <a:pt x="217044" y="305473"/>
                  </a:lnTo>
                  <a:lnTo>
                    <a:pt x="245265" y="263939"/>
                  </a:lnTo>
                  <a:lnTo>
                    <a:pt x="278021" y="234358"/>
                  </a:lnTo>
                  <a:lnTo>
                    <a:pt x="315261" y="213436"/>
                  </a:lnTo>
                  <a:lnTo>
                    <a:pt x="355492" y="201236"/>
                  </a:lnTo>
                  <a:lnTo>
                    <a:pt x="397182" y="197848"/>
                  </a:lnTo>
                  <a:lnTo>
                    <a:pt x="696636" y="197848"/>
                  </a:lnTo>
                  <a:lnTo>
                    <a:pt x="716257" y="175674"/>
                  </a:lnTo>
                  <a:lnTo>
                    <a:pt x="690833" y="139315"/>
                  </a:lnTo>
                  <a:lnTo>
                    <a:pt x="663171" y="110116"/>
                  </a:lnTo>
                  <a:lnTo>
                    <a:pt x="623627" y="76862"/>
                  </a:lnTo>
                  <a:lnTo>
                    <a:pt x="581448" y="49616"/>
                  </a:lnTo>
                  <a:lnTo>
                    <a:pt x="537171" y="28344"/>
                  </a:lnTo>
                  <a:lnTo>
                    <a:pt x="491330" y="13009"/>
                  </a:lnTo>
                  <a:lnTo>
                    <a:pt x="444459" y="3576"/>
                  </a:lnTo>
                  <a:lnTo>
                    <a:pt x="397093" y="7"/>
                  </a:lnTo>
                  <a:lnTo>
                    <a:pt x="386931" y="0"/>
                  </a:lnTo>
                  <a:close/>
                </a:path>
                <a:path w="1765934" h="786765">
                  <a:moveTo>
                    <a:pt x="1176975" y="1569"/>
                  </a:moveTo>
                  <a:lnTo>
                    <a:pt x="1123897" y="5130"/>
                  </a:lnTo>
                  <a:lnTo>
                    <a:pt x="1072979" y="15503"/>
                  </a:lnTo>
                  <a:lnTo>
                    <a:pt x="1024686" y="32225"/>
                  </a:lnTo>
                  <a:lnTo>
                    <a:pt x="979482" y="54832"/>
                  </a:lnTo>
                  <a:lnTo>
                    <a:pt x="937831" y="82860"/>
                  </a:lnTo>
                  <a:lnTo>
                    <a:pt x="900197" y="115844"/>
                  </a:lnTo>
                  <a:lnTo>
                    <a:pt x="539156" y="523870"/>
                  </a:lnTo>
                  <a:lnTo>
                    <a:pt x="501353" y="556947"/>
                  </a:lnTo>
                  <a:lnTo>
                    <a:pt x="457933" y="578729"/>
                  </a:lnTo>
                  <a:lnTo>
                    <a:pt x="411179" y="589083"/>
                  </a:lnTo>
                  <a:lnTo>
                    <a:pt x="743404" y="589083"/>
                  </a:lnTo>
                  <a:lnTo>
                    <a:pt x="1018644" y="278010"/>
                  </a:lnTo>
                  <a:lnTo>
                    <a:pt x="1049336" y="244939"/>
                  </a:lnTo>
                  <a:lnTo>
                    <a:pt x="1086841" y="219620"/>
                  </a:lnTo>
                  <a:lnTo>
                    <a:pt x="1129841" y="203424"/>
                  </a:lnTo>
                  <a:lnTo>
                    <a:pt x="1176975" y="197721"/>
                  </a:lnTo>
                  <a:lnTo>
                    <a:pt x="1516537" y="197721"/>
                  </a:lnTo>
                  <a:lnTo>
                    <a:pt x="1493989" y="162761"/>
                  </a:lnTo>
                  <a:lnTo>
                    <a:pt x="1465229" y="127784"/>
                  </a:lnTo>
                  <a:lnTo>
                    <a:pt x="1432680" y="96356"/>
                  </a:lnTo>
                  <a:lnTo>
                    <a:pt x="1396684" y="68823"/>
                  </a:lnTo>
                  <a:lnTo>
                    <a:pt x="1357583" y="45527"/>
                  </a:lnTo>
                  <a:lnTo>
                    <a:pt x="1315720" y="26810"/>
                  </a:lnTo>
                  <a:lnTo>
                    <a:pt x="1271399" y="13009"/>
                  </a:lnTo>
                  <a:lnTo>
                    <a:pt x="1225073" y="4488"/>
                  </a:lnTo>
                  <a:lnTo>
                    <a:pt x="1176975" y="1569"/>
                  </a:lnTo>
                  <a:close/>
                </a:path>
                <a:path w="1765934" h="786765">
                  <a:moveTo>
                    <a:pt x="696636" y="197848"/>
                  </a:moveTo>
                  <a:lnTo>
                    <a:pt x="397182" y="197848"/>
                  </a:lnTo>
                  <a:lnTo>
                    <a:pt x="405158" y="198038"/>
                  </a:lnTo>
                  <a:lnTo>
                    <a:pt x="413133" y="198724"/>
                  </a:lnTo>
                  <a:lnTo>
                    <a:pt x="425579" y="200566"/>
                  </a:lnTo>
                  <a:lnTo>
                    <a:pt x="427586" y="205925"/>
                  </a:lnTo>
                  <a:lnTo>
                    <a:pt x="209933" y="451911"/>
                  </a:lnTo>
                  <a:lnTo>
                    <a:pt x="471830" y="451911"/>
                  </a:lnTo>
                  <a:lnTo>
                    <a:pt x="696636" y="197848"/>
                  </a:lnTo>
                  <a:close/>
                </a:path>
                <a:path w="1765934" h="786765">
                  <a:moveTo>
                    <a:pt x="1516537" y="197721"/>
                  </a:moveTo>
                  <a:lnTo>
                    <a:pt x="1176975" y="197721"/>
                  </a:lnTo>
                  <a:lnTo>
                    <a:pt x="1223932" y="203376"/>
                  </a:lnTo>
                  <a:lnTo>
                    <a:pt x="1266789" y="219445"/>
                  </a:lnTo>
                  <a:lnTo>
                    <a:pt x="1304204" y="244579"/>
                  </a:lnTo>
                  <a:lnTo>
                    <a:pt x="1334832" y="277432"/>
                  </a:lnTo>
                  <a:lnTo>
                    <a:pt x="1357331" y="316655"/>
                  </a:lnTo>
                  <a:lnTo>
                    <a:pt x="1370358" y="360903"/>
                  </a:lnTo>
                  <a:lnTo>
                    <a:pt x="1371158" y="365628"/>
                  </a:lnTo>
                  <a:lnTo>
                    <a:pt x="1377089" y="367304"/>
                  </a:lnTo>
                  <a:lnTo>
                    <a:pt x="1483712" y="246061"/>
                  </a:lnTo>
                  <a:lnTo>
                    <a:pt x="1519545" y="205709"/>
                  </a:lnTo>
                  <a:lnTo>
                    <a:pt x="1519837" y="203080"/>
                  </a:lnTo>
                  <a:lnTo>
                    <a:pt x="1518618" y="200947"/>
                  </a:lnTo>
                  <a:lnTo>
                    <a:pt x="1516537" y="197721"/>
                  </a:lnTo>
                  <a:close/>
                </a:path>
                <a:path w="1765934" h="786765">
                  <a:moveTo>
                    <a:pt x="1380250" y="363697"/>
                  </a:moveTo>
                  <a:close/>
                </a:path>
                <a:path w="1765934" h="786765">
                  <a:moveTo>
                    <a:pt x="1718630" y="1569"/>
                  </a:moveTo>
                  <a:lnTo>
                    <a:pt x="1571894" y="1569"/>
                  </a:lnTo>
                  <a:lnTo>
                    <a:pt x="1569367" y="4135"/>
                  </a:lnTo>
                  <a:lnTo>
                    <a:pt x="1569367" y="140723"/>
                  </a:lnTo>
                  <a:lnTo>
                    <a:pt x="1575768" y="143200"/>
                  </a:lnTo>
                  <a:lnTo>
                    <a:pt x="1593400" y="123970"/>
                  </a:lnTo>
                  <a:lnTo>
                    <a:pt x="1605867" y="110599"/>
                  </a:lnTo>
                  <a:lnTo>
                    <a:pt x="1634942" y="80827"/>
                  </a:lnTo>
                  <a:lnTo>
                    <a:pt x="1662820" y="54636"/>
                  </a:lnTo>
                  <a:lnTo>
                    <a:pt x="1716306" y="11933"/>
                  </a:lnTo>
                  <a:lnTo>
                    <a:pt x="1720903" y="8745"/>
                  </a:lnTo>
                  <a:lnTo>
                    <a:pt x="1718630" y="1569"/>
                  </a:lnTo>
                  <a:close/>
                </a:path>
              </a:pathLst>
            </a:custGeom>
            <a:solidFill>
              <a:srgbClr val="173153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21" name="object 7">
              <a:extLst>
                <a:ext uri="{FF2B5EF4-FFF2-40B4-BE49-F238E27FC236}">
                  <a16:creationId xmlns:a16="http://schemas.microsoft.com/office/drawing/2014/main" id="{D76040CC-C79B-8B0F-7D79-3E39818C03F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11609" y="1635635"/>
              <a:ext cx="407353" cy="79019"/>
            </a:xfrm>
            <a:prstGeom prst="rect">
              <a:avLst/>
            </a:prstGeom>
          </p:spPr>
        </p:pic>
        <p:pic>
          <p:nvPicPr>
            <p:cNvPr id="22" name="object 8">
              <a:extLst>
                <a:ext uri="{FF2B5EF4-FFF2-40B4-BE49-F238E27FC236}">
                  <a16:creationId xmlns:a16="http://schemas.microsoft.com/office/drawing/2014/main" id="{5BCC97EE-BFD8-3076-15DD-CCB80230AD2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53691" y="1635635"/>
              <a:ext cx="482015" cy="790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4736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96600" y="5681471"/>
            <a:ext cx="1295400" cy="1176655"/>
          </a:xfrm>
          <a:custGeom>
            <a:avLst/>
            <a:gdLst/>
            <a:ahLst/>
            <a:cxnLst/>
            <a:rect l="l" t="t" r="r" b="b"/>
            <a:pathLst>
              <a:path w="1295400" h="1176654">
                <a:moveTo>
                  <a:pt x="1295400" y="0"/>
                </a:moveTo>
                <a:lnTo>
                  <a:pt x="0" y="1176527"/>
                </a:lnTo>
                <a:lnTo>
                  <a:pt x="1294129" y="1176527"/>
                </a:lnTo>
                <a:lnTo>
                  <a:pt x="1295400" y="0"/>
                </a:lnTo>
                <a:close/>
              </a:path>
            </a:pathLst>
          </a:custGeom>
          <a:solidFill>
            <a:srgbClr val="002F5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2292095" y="1783079"/>
            <a:ext cx="2426335" cy="972819"/>
            <a:chOff x="2292095" y="1783079"/>
            <a:chExt cx="2426335" cy="972819"/>
          </a:xfrm>
        </p:grpSpPr>
        <p:sp>
          <p:nvSpPr>
            <p:cNvPr id="10" name="object 10"/>
            <p:cNvSpPr/>
            <p:nvPr/>
          </p:nvSpPr>
          <p:spPr>
            <a:xfrm>
              <a:off x="2292095" y="1783079"/>
              <a:ext cx="2426335" cy="972819"/>
            </a:xfrm>
            <a:custGeom>
              <a:avLst/>
              <a:gdLst/>
              <a:ahLst/>
              <a:cxnLst/>
              <a:rect l="l" t="t" r="r" b="b"/>
              <a:pathLst>
                <a:path w="2426335" h="972819">
                  <a:moveTo>
                    <a:pt x="2264156" y="0"/>
                  </a:moveTo>
                  <a:lnTo>
                    <a:pt x="162052" y="0"/>
                  </a:lnTo>
                  <a:lnTo>
                    <a:pt x="118959" y="5786"/>
                  </a:lnTo>
                  <a:lnTo>
                    <a:pt x="80245" y="22116"/>
                  </a:lnTo>
                  <a:lnTo>
                    <a:pt x="47450" y="47450"/>
                  </a:lnTo>
                  <a:lnTo>
                    <a:pt x="22116" y="80245"/>
                  </a:lnTo>
                  <a:lnTo>
                    <a:pt x="5786" y="118959"/>
                  </a:lnTo>
                  <a:lnTo>
                    <a:pt x="0" y="162052"/>
                  </a:lnTo>
                  <a:lnTo>
                    <a:pt x="0" y="810260"/>
                  </a:lnTo>
                  <a:lnTo>
                    <a:pt x="5786" y="853352"/>
                  </a:lnTo>
                  <a:lnTo>
                    <a:pt x="22116" y="892066"/>
                  </a:lnTo>
                  <a:lnTo>
                    <a:pt x="47450" y="924861"/>
                  </a:lnTo>
                  <a:lnTo>
                    <a:pt x="80245" y="950195"/>
                  </a:lnTo>
                  <a:lnTo>
                    <a:pt x="118959" y="966525"/>
                  </a:lnTo>
                  <a:lnTo>
                    <a:pt x="162052" y="972312"/>
                  </a:lnTo>
                  <a:lnTo>
                    <a:pt x="2264156" y="972312"/>
                  </a:lnTo>
                  <a:lnTo>
                    <a:pt x="2307248" y="966525"/>
                  </a:lnTo>
                  <a:lnTo>
                    <a:pt x="2345962" y="950195"/>
                  </a:lnTo>
                  <a:lnTo>
                    <a:pt x="2378757" y="924861"/>
                  </a:lnTo>
                  <a:lnTo>
                    <a:pt x="2404091" y="892066"/>
                  </a:lnTo>
                  <a:lnTo>
                    <a:pt x="2420421" y="853352"/>
                  </a:lnTo>
                  <a:lnTo>
                    <a:pt x="2426208" y="810260"/>
                  </a:lnTo>
                  <a:lnTo>
                    <a:pt x="2426208" y="162052"/>
                  </a:lnTo>
                  <a:lnTo>
                    <a:pt x="2420421" y="118959"/>
                  </a:lnTo>
                  <a:lnTo>
                    <a:pt x="2404091" y="80245"/>
                  </a:lnTo>
                  <a:lnTo>
                    <a:pt x="2378757" y="47450"/>
                  </a:lnTo>
                  <a:lnTo>
                    <a:pt x="2345962" y="22116"/>
                  </a:lnTo>
                  <a:lnTo>
                    <a:pt x="2307248" y="5786"/>
                  </a:lnTo>
                  <a:lnTo>
                    <a:pt x="2264156" y="0"/>
                  </a:lnTo>
                  <a:close/>
                </a:path>
              </a:pathLst>
            </a:custGeom>
            <a:solidFill>
              <a:srgbClr val="FFA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85086" y="2367736"/>
              <a:ext cx="124488" cy="12446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29701" y="2367737"/>
              <a:ext cx="124488" cy="12446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405058" y="2038790"/>
              <a:ext cx="711835" cy="391795"/>
            </a:xfrm>
            <a:custGeom>
              <a:avLst/>
              <a:gdLst/>
              <a:ahLst/>
              <a:cxnLst/>
              <a:rect l="l" t="t" r="r" b="b"/>
              <a:pathLst>
                <a:path w="711835" h="391794">
                  <a:moveTo>
                    <a:pt x="426829" y="17780"/>
                  </a:moveTo>
                  <a:lnTo>
                    <a:pt x="35568" y="17780"/>
                  </a:lnTo>
                  <a:lnTo>
                    <a:pt x="2795" y="39502"/>
                  </a:lnTo>
                  <a:lnTo>
                    <a:pt x="0" y="53341"/>
                  </a:lnTo>
                  <a:lnTo>
                    <a:pt x="0" y="355616"/>
                  </a:lnTo>
                  <a:lnTo>
                    <a:pt x="21723" y="388383"/>
                  </a:lnTo>
                  <a:lnTo>
                    <a:pt x="53352" y="391178"/>
                  </a:lnTo>
                  <a:lnTo>
                    <a:pt x="60340" y="356574"/>
                  </a:lnTo>
                  <a:lnTo>
                    <a:pt x="79396" y="328315"/>
                  </a:lnTo>
                  <a:lnTo>
                    <a:pt x="107660" y="309261"/>
                  </a:lnTo>
                  <a:lnTo>
                    <a:pt x="142273" y="302274"/>
                  </a:lnTo>
                  <a:lnTo>
                    <a:pt x="711375" y="302275"/>
                  </a:lnTo>
                  <a:lnTo>
                    <a:pt x="711375" y="275600"/>
                  </a:lnTo>
                  <a:lnTo>
                    <a:pt x="231193" y="275600"/>
                  </a:lnTo>
                  <a:lnTo>
                    <a:pt x="231193" y="248410"/>
                  </a:lnTo>
                  <a:lnTo>
                    <a:pt x="184510" y="248410"/>
                  </a:lnTo>
                  <a:lnTo>
                    <a:pt x="157834" y="202180"/>
                  </a:lnTo>
                  <a:lnTo>
                    <a:pt x="204517" y="175509"/>
                  </a:lnTo>
                  <a:lnTo>
                    <a:pt x="157834" y="148838"/>
                  </a:lnTo>
                  <a:lnTo>
                    <a:pt x="184510" y="102609"/>
                  </a:lnTo>
                  <a:lnTo>
                    <a:pt x="231193" y="102609"/>
                  </a:lnTo>
                  <a:lnTo>
                    <a:pt x="231193" y="75382"/>
                  </a:lnTo>
                  <a:lnTo>
                    <a:pt x="574696" y="75382"/>
                  </a:lnTo>
                  <a:lnTo>
                    <a:pt x="574089" y="75059"/>
                  </a:lnTo>
                  <a:lnTo>
                    <a:pt x="551318" y="71122"/>
                  </a:lnTo>
                  <a:lnTo>
                    <a:pt x="462398" y="71122"/>
                  </a:lnTo>
                  <a:lnTo>
                    <a:pt x="462398" y="53341"/>
                  </a:lnTo>
                  <a:lnTo>
                    <a:pt x="459602" y="39502"/>
                  </a:lnTo>
                  <a:lnTo>
                    <a:pt x="451977" y="28199"/>
                  </a:lnTo>
                  <a:lnTo>
                    <a:pt x="440671" y="20576"/>
                  </a:lnTo>
                  <a:lnTo>
                    <a:pt x="426829" y="17780"/>
                  </a:lnTo>
                  <a:close/>
                </a:path>
                <a:path w="711835" h="391794">
                  <a:moveTo>
                    <a:pt x="586887" y="302275"/>
                  </a:moveTo>
                  <a:lnTo>
                    <a:pt x="142273" y="302274"/>
                  </a:lnTo>
                  <a:lnTo>
                    <a:pt x="176885" y="309261"/>
                  </a:lnTo>
                  <a:lnTo>
                    <a:pt x="205149" y="328315"/>
                  </a:lnTo>
                  <a:lnTo>
                    <a:pt x="224205" y="356574"/>
                  </a:lnTo>
                  <a:lnTo>
                    <a:pt x="231193" y="391178"/>
                  </a:lnTo>
                  <a:lnTo>
                    <a:pt x="497966" y="391178"/>
                  </a:lnTo>
                  <a:lnTo>
                    <a:pt x="504951" y="356574"/>
                  </a:lnTo>
                  <a:lnTo>
                    <a:pt x="524003" y="328315"/>
                  </a:lnTo>
                  <a:lnTo>
                    <a:pt x="552267" y="309262"/>
                  </a:lnTo>
                  <a:lnTo>
                    <a:pt x="586887" y="302275"/>
                  </a:lnTo>
                  <a:close/>
                </a:path>
                <a:path w="711835" h="391794">
                  <a:moveTo>
                    <a:pt x="711375" y="302275"/>
                  </a:moveTo>
                  <a:lnTo>
                    <a:pt x="586887" y="302275"/>
                  </a:lnTo>
                  <a:lnTo>
                    <a:pt x="621491" y="309262"/>
                  </a:lnTo>
                  <a:lnTo>
                    <a:pt x="649756" y="328315"/>
                  </a:lnTo>
                  <a:lnTo>
                    <a:pt x="668817" y="356574"/>
                  </a:lnTo>
                  <a:lnTo>
                    <a:pt x="675807" y="391178"/>
                  </a:lnTo>
                  <a:lnTo>
                    <a:pt x="689649" y="388383"/>
                  </a:lnTo>
                  <a:lnTo>
                    <a:pt x="700955" y="380762"/>
                  </a:lnTo>
                  <a:lnTo>
                    <a:pt x="708579" y="369459"/>
                  </a:lnTo>
                  <a:lnTo>
                    <a:pt x="711375" y="355617"/>
                  </a:lnTo>
                  <a:lnTo>
                    <a:pt x="711375" y="302275"/>
                  </a:lnTo>
                  <a:close/>
                </a:path>
                <a:path w="711835" h="391794">
                  <a:moveTo>
                    <a:pt x="284545" y="222258"/>
                  </a:moveTo>
                  <a:lnTo>
                    <a:pt x="284545" y="275600"/>
                  </a:lnTo>
                  <a:lnTo>
                    <a:pt x="711375" y="275600"/>
                  </a:lnTo>
                  <a:lnTo>
                    <a:pt x="711375" y="266710"/>
                  </a:lnTo>
                  <a:lnTo>
                    <a:pt x="710408" y="258488"/>
                  </a:lnTo>
                  <a:lnTo>
                    <a:pt x="707610" y="250804"/>
                  </a:lnTo>
                  <a:lnTo>
                    <a:pt x="706385" y="248929"/>
                  </a:lnTo>
                  <a:lnTo>
                    <a:pt x="331240" y="248929"/>
                  </a:lnTo>
                  <a:lnTo>
                    <a:pt x="284545" y="222258"/>
                  </a:lnTo>
                  <a:close/>
                </a:path>
                <a:path w="711835" h="391794">
                  <a:moveTo>
                    <a:pt x="610092" y="102683"/>
                  </a:moveTo>
                  <a:lnTo>
                    <a:pt x="331240" y="102683"/>
                  </a:lnTo>
                  <a:lnTo>
                    <a:pt x="357916" y="148913"/>
                  </a:lnTo>
                  <a:lnTo>
                    <a:pt x="311233" y="175584"/>
                  </a:lnTo>
                  <a:lnTo>
                    <a:pt x="357916" y="202699"/>
                  </a:lnTo>
                  <a:lnTo>
                    <a:pt x="331240" y="248929"/>
                  </a:lnTo>
                  <a:lnTo>
                    <a:pt x="706385" y="248929"/>
                  </a:lnTo>
                  <a:lnTo>
                    <a:pt x="703138" y="243961"/>
                  </a:lnTo>
                  <a:lnTo>
                    <a:pt x="697148" y="238261"/>
                  </a:lnTo>
                  <a:lnTo>
                    <a:pt x="650020" y="202699"/>
                  </a:lnTo>
                  <a:lnTo>
                    <a:pt x="643833" y="198106"/>
                  </a:lnTo>
                  <a:lnTo>
                    <a:pt x="642148" y="195587"/>
                  </a:lnTo>
                  <a:lnTo>
                    <a:pt x="497966" y="195587"/>
                  </a:lnTo>
                  <a:lnTo>
                    <a:pt x="497966" y="106684"/>
                  </a:lnTo>
                  <a:lnTo>
                    <a:pt x="612031" y="106684"/>
                  </a:lnTo>
                  <a:lnTo>
                    <a:pt x="610092" y="102683"/>
                  </a:lnTo>
                  <a:close/>
                </a:path>
                <a:path w="711835" h="391794">
                  <a:moveTo>
                    <a:pt x="231193" y="221739"/>
                  </a:moveTo>
                  <a:lnTo>
                    <a:pt x="184510" y="248410"/>
                  </a:lnTo>
                  <a:lnTo>
                    <a:pt x="231193" y="248410"/>
                  </a:lnTo>
                  <a:lnTo>
                    <a:pt x="231193" y="221739"/>
                  </a:lnTo>
                  <a:close/>
                </a:path>
                <a:path w="711835" h="391794">
                  <a:moveTo>
                    <a:pt x="612031" y="106684"/>
                  </a:moveTo>
                  <a:lnTo>
                    <a:pt x="551318" y="106684"/>
                  </a:lnTo>
                  <a:lnTo>
                    <a:pt x="562725" y="108462"/>
                  </a:lnTo>
                  <a:lnTo>
                    <a:pt x="572659" y="113740"/>
                  </a:lnTo>
                  <a:lnTo>
                    <a:pt x="580370" y="121936"/>
                  </a:lnTo>
                  <a:lnTo>
                    <a:pt x="585108" y="132466"/>
                  </a:lnTo>
                  <a:lnTo>
                    <a:pt x="602892" y="193809"/>
                  </a:lnTo>
                  <a:lnTo>
                    <a:pt x="602892" y="194698"/>
                  </a:lnTo>
                  <a:lnTo>
                    <a:pt x="603782" y="194698"/>
                  </a:lnTo>
                  <a:lnTo>
                    <a:pt x="603782" y="195587"/>
                  </a:lnTo>
                  <a:lnTo>
                    <a:pt x="642148" y="195587"/>
                  </a:lnTo>
                  <a:lnTo>
                    <a:pt x="639424" y="191512"/>
                  </a:lnTo>
                  <a:lnTo>
                    <a:pt x="637571" y="184029"/>
                  </a:lnTo>
                  <a:lnTo>
                    <a:pt x="619787" y="122686"/>
                  </a:lnTo>
                  <a:lnTo>
                    <a:pt x="612031" y="106684"/>
                  </a:lnTo>
                  <a:close/>
                </a:path>
                <a:path w="711835" h="391794">
                  <a:moveTo>
                    <a:pt x="574696" y="75382"/>
                  </a:moveTo>
                  <a:lnTo>
                    <a:pt x="284545" y="75382"/>
                  </a:lnTo>
                  <a:lnTo>
                    <a:pt x="284545" y="129354"/>
                  </a:lnTo>
                  <a:lnTo>
                    <a:pt x="331240" y="102683"/>
                  </a:lnTo>
                  <a:lnTo>
                    <a:pt x="610092" y="102683"/>
                  </a:lnTo>
                  <a:lnTo>
                    <a:pt x="609709" y="101893"/>
                  </a:lnTo>
                  <a:lnTo>
                    <a:pt x="594014" y="85666"/>
                  </a:lnTo>
                  <a:lnTo>
                    <a:pt x="574696" y="75382"/>
                  </a:lnTo>
                  <a:close/>
                </a:path>
                <a:path w="711835" h="391794">
                  <a:moveTo>
                    <a:pt x="231193" y="102609"/>
                  </a:moveTo>
                  <a:lnTo>
                    <a:pt x="184510" y="102609"/>
                  </a:lnTo>
                  <a:lnTo>
                    <a:pt x="231193" y="129280"/>
                  </a:lnTo>
                  <a:lnTo>
                    <a:pt x="231193" y="102609"/>
                  </a:lnTo>
                  <a:close/>
                </a:path>
                <a:path w="711835" h="391794">
                  <a:moveTo>
                    <a:pt x="506858" y="0"/>
                  </a:moveTo>
                  <a:lnTo>
                    <a:pt x="464492" y="16283"/>
                  </a:lnTo>
                  <a:lnTo>
                    <a:pt x="462398" y="26670"/>
                  </a:lnTo>
                  <a:lnTo>
                    <a:pt x="462398" y="71122"/>
                  </a:lnTo>
                  <a:lnTo>
                    <a:pt x="533534" y="71122"/>
                  </a:lnTo>
                  <a:lnTo>
                    <a:pt x="533534" y="26671"/>
                  </a:lnTo>
                  <a:lnTo>
                    <a:pt x="531434" y="16283"/>
                  </a:lnTo>
                  <a:lnTo>
                    <a:pt x="525712" y="7806"/>
                  </a:lnTo>
                  <a:lnTo>
                    <a:pt x="517232" y="2094"/>
                  </a:lnTo>
                  <a:lnTo>
                    <a:pt x="5068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831888" y="1967668"/>
              <a:ext cx="142875" cy="53340"/>
            </a:xfrm>
            <a:custGeom>
              <a:avLst/>
              <a:gdLst/>
              <a:ahLst/>
              <a:cxnLst/>
              <a:rect l="l" t="t" r="r" b="b"/>
              <a:pathLst>
                <a:path w="142875" h="53339">
                  <a:moveTo>
                    <a:pt x="71136" y="44451"/>
                  </a:moveTo>
                  <a:lnTo>
                    <a:pt x="71136" y="0"/>
                  </a:lnTo>
                </a:path>
                <a:path w="142875" h="53339">
                  <a:moveTo>
                    <a:pt x="111150" y="53342"/>
                  </a:moveTo>
                  <a:lnTo>
                    <a:pt x="142272" y="22225"/>
                  </a:lnTo>
                </a:path>
                <a:path w="142875" h="53339">
                  <a:moveTo>
                    <a:pt x="31122" y="53341"/>
                  </a:moveTo>
                  <a:lnTo>
                    <a:pt x="0" y="22225"/>
                  </a:lnTo>
                </a:path>
              </a:pathLst>
            </a:custGeom>
            <a:ln w="17782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151631" y="2106167"/>
              <a:ext cx="1432560" cy="326390"/>
            </a:xfrm>
            <a:custGeom>
              <a:avLst/>
              <a:gdLst/>
              <a:ahLst/>
              <a:cxnLst/>
              <a:rect l="l" t="t" r="r" b="b"/>
              <a:pathLst>
                <a:path w="1432560" h="326389">
                  <a:moveTo>
                    <a:pt x="1432559" y="0"/>
                  </a:moveTo>
                  <a:lnTo>
                    <a:pt x="0" y="0"/>
                  </a:lnTo>
                  <a:lnTo>
                    <a:pt x="0" y="326136"/>
                  </a:lnTo>
                  <a:lnTo>
                    <a:pt x="1432559" y="326136"/>
                  </a:lnTo>
                  <a:lnTo>
                    <a:pt x="1432559" y="0"/>
                  </a:lnTo>
                  <a:close/>
                </a:path>
              </a:pathLst>
            </a:custGeom>
            <a:solidFill>
              <a:srgbClr val="FFA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237738" y="2057400"/>
            <a:ext cx="1259205" cy="476412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b="1" spc="5" dirty="0" err="1">
                <a:solidFill>
                  <a:srgbClr val="FFFFFF"/>
                </a:solidFill>
                <a:latin typeface="Tahoma"/>
                <a:cs typeface="Tahoma"/>
              </a:rPr>
              <a:t>Ambulâncias</a:t>
            </a:r>
            <a:r>
              <a:rPr lang="pt-BR" sz="1500" b="1" spc="5" dirty="0">
                <a:solidFill>
                  <a:srgbClr val="FFFFFF"/>
                </a:solidFill>
                <a:latin typeface="Tahoma"/>
                <a:cs typeface="Tahoma"/>
              </a:rPr>
              <a:t> tipos C e UTI</a:t>
            </a:r>
          </a:p>
        </p:txBody>
      </p:sp>
      <p:grpSp>
        <p:nvGrpSpPr>
          <p:cNvPr id="17" name="object 17"/>
          <p:cNvGrpSpPr/>
          <p:nvPr/>
        </p:nvGrpSpPr>
        <p:grpSpPr>
          <a:xfrm>
            <a:off x="5026152" y="4931664"/>
            <a:ext cx="2451100" cy="896619"/>
            <a:chOff x="5026152" y="4931664"/>
            <a:chExt cx="2451100" cy="896619"/>
          </a:xfrm>
        </p:grpSpPr>
        <p:sp>
          <p:nvSpPr>
            <p:cNvPr id="18" name="object 18"/>
            <p:cNvSpPr/>
            <p:nvPr/>
          </p:nvSpPr>
          <p:spPr>
            <a:xfrm>
              <a:off x="5026152" y="4931664"/>
              <a:ext cx="2451100" cy="896619"/>
            </a:xfrm>
            <a:custGeom>
              <a:avLst/>
              <a:gdLst/>
              <a:ahLst/>
              <a:cxnLst/>
              <a:rect l="l" t="t" r="r" b="b"/>
              <a:pathLst>
                <a:path w="2451100" h="896620">
                  <a:moveTo>
                    <a:pt x="2301240" y="0"/>
                  </a:moveTo>
                  <a:lnTo>
                    <a:pt x="149351" y="0"/>
                  </a:lnTo>
                  <a:lnTo>
                    <a:pt x="102168" y="7619"/>
                  </a:lnTo>
                  <a:lnTo>
                    <a:pt x="61173" y="28834"/>
                  </a:lnTo>
                  <a:lnTo>
                    <a:pt x="28834" y="61173"/>
                  </a:lnTo>
                  <a:lnTo>
                    <a:pt x="7620" y="102168"/>
                  </a:lnTo>
                  <a:lnTo>
                    <a:pt x="0" y="149352"/>
                  </a:lnTo>
                  <a:lnTo>
                    <a:pt x="0" y="746760"/>
                  </a:lnTo>
                  <a:lnTo>
                    <a:pt x="7620" y="793967"/>
                  </a:lnTo>
                  <a:lnTo>
                    <a:pt x="28834" y="834966"/>
                  </a:lnTo>
                  <a:lnTo>
                    <a:pt x="61173" y="867296"/>
                  </a:lnTo>
                  <a:lnTo>
                    <a:pt x="102168" y="888498"/>
                  </a:lnTo>
                  <a:lnTo>
                    <a:pt x="149351" y="896112"/>
                  </a:lnTo>
                  <a:lnTo>
                    <a:pt x="2301240" y="896112"/>
                  </a:lnTo>
                  <a:lnTo>
                    <a:pt x="2348423" y="888498"/>
                  </a:lnTo>
                  <a:lnTo>
                    <a:pt x="2389418" y="867296"/>
                  </a:lnTo>
                  <a:lnTo>
                    <a:pt x="2421757" y="834966"/>
                  </a:lnTo>
                  <a:lnTo>
                    <a:pt x="2442972" y="793967"/>
                  </a:lnTo>
                  <a:lnTo>
                    <a:pt x="2450592" y="746760"/>
                  </a:lnTo>
                  <a:lnTo>
                    <a:pt x="2450592" y="149352"/>
                  </a:lnTo>
                  <a:lnTo>
                    <a:pt x="2442971" y="102168"/>
                  </a:lnTo>
                  <a:lnTo>
                    <a:pt x="2421757" y="61173"/>
                  </a:lnTo>
                  <a:lnTo>
                    <a:pt x="2389418" y="28834"/>
                  </a:lnTo>
                  <a:lnTo>
                    <a:pt x="2348423" y="7619"/>
                  </a:lnTo>
                  <a:lnTo>
                    <a:pt x="2301240" y="0"/>
                  </a:lnTo>
                  <a:close/>
                </a:path>
              </a:pathLst>
            </a:custGeom>
            <a:solidFill>
              <a:srgbClr val="FFA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281453" y="5170954"/>
              <a:ext cx="579120" cy="488950"/>
            </a:xfrm>
            <a:custGeom>
              <a:avLst/>
              <a:gdLst/>
              <a:ahLst/>
              <a:cxnLst/>
              <a:rect l="l" t="t" r="r" b="b"/>
              <a:pathLst>
                <a:path w="579120" h="488950">
                  <a:moveTo>
                    <a:pt x="136240" y="402144"/>
                  </a:moveTo>
                  <a:lnTo>
                    <a:pt x="51090" y="402144"/>
                  </a:lnTo>
                  <a:lnTo>
                    <a:pt x="51090" y="457340"/>
                  </a:lnTo>
                  <a:lnTo>
                    <a:pt x="53777" y="469587"/>
                  </a:lnTo>
                  <a:lnTo>
                    <a:pt x="61095" y="479616"/>
                  </a:lnTo>
                  <a:lnTo>
                    <a:pt x="71925" y="486392"/>
                  </a:lnTo>
                  <a:lnTo>
                    <a:pt x="85150" y="488881"/>
                  </a:lnTo>
                  <a:lnTo>
                    <a:pt x="102180" y="488881"/>
                  </a:lnTo>
                  <a:lnTo>
                    <a:pt x="115405" y="486392"/>
                  </a:lnTo>
                  <a:lnTo>
                    <a:pt x="126235" y="479616"/>
                  </a:lnTo>
                  <a:lnTo>
                    <a:pt x="133552" y="469587"/>
                  </a:lnTo>
                  <a:lnTo>
                    <a:pt x="136240" y="457340"/>
                  </a:lnTo>
                  <a:lnTo>
                    <a:pt x="136240" y="402144"/>
                  </a:lnTo>
                  <a:close/>
                </a:path>
                <a:path w="579120" h="488950">
                  <a:moveTo>
                    <a:pt x="527941" y="402144"/>
                  </a:moveTo>
                  <a:lnTo>
                    <a:pt x="442791" y="402144"/>
                  </a:lnTo>
                  <a:lnTo>
                    <a:pt x="442791" y="457340"/>
                  </a:lnTo>
                  <a:lnTo>
                    <a:pt x="445478" y="469587"/>
                  </a:lnTo>
                  <a:lnTo>
                    <a:pt x="452796" y="479616"/>
                  </a:lnTo>
                  <a:lnTo>
                    <a:pt x="463626" y="486392"/>
                  </a:lnTo>
                  <a:lnTo>
                    <a:pt x="476851" y="488881"/>
                  </a:lnTo>
                  <a:lnTo>
                    <a:pt x="493881" y="488881"/>
                  </a:lnTo>
                  <a:lnTo>
                    <a:pt x="507106" y="486392"/>
                  </a:lnTo>
                  <a:lnTo>
                    <a:pt x="517936" y="479616"/>
                  </a:lnTo>
                  <a:lnTo>
                    <a:pt x="525253" y="469587"/>
                  </a:lnTo>
                  <a:lnTo>
                    <a:pt x="527941" y="457340"/>
                  </a:lnTo>
                  <a:lnTo>
                    <a:pt x="527941" y="402144"/>
                  </a:lnTo>
                  <a:close/>
                </a:path>
                <a:path w="579120" h="488950">
                  <a:moveTo>
                    <a:pt x="425761" y="47310"/>
                  </a:moveTo>
                  <a:lnTo>
                    <a:pt x="153270" y="47310"/>
                  </a:lnTo>
                  <a:lnTo>
                    <a:pt x="114114" y="64276"/>
                  </a:lnTo>
                  <a:lnTo>
                    <a:pt x="51090" y="197128"/>
                  </a:lnTo>
                  <a:lnTo>
                    <a:pt x="31252" y="200861"/>
                  </a:lnTo>
                  <a:lnTo>
                    <a:pt x="15007" y="211025"/>
                  </a:lnTo>
                  <a:lnTo>
                    <a:pt x="4031" y="226069"/>
                  </a:lnTo>
                  <a:lnTo>
                    <a:pt x="0" y="244438"/>
                  </a:lnTo>
                  <a:lnTo>
                    <a:pt x="0" y="370604"/>
                  </a:lnTo>
                  <a:lnTo>
                    <a:pt x="34060" y="402144"/>
                  </a:lnTo>
                  <a:lnTo>
                    <a:pt x="544971" y="402144"/>
                  </a:lnTo>
                  <a:lnTo>
                    <a:pt x="558196" y="399656"/>
                  </a:lnTo>
                  <a:lnTo>
                    <a:pt x="569026" y="392879"/>
                  </a:lnTo>
                  <a:lnTo>
                    <a:pt x="576343" y="382850"/>
                  </a:lnTo>
                  <a:lnTo>
                    <a:pt x="579031" y="370604"/>
                  </a:lnTo>
                  <a:lnTo>
                    <a:pt x="579031" y="291749"/>
                  </a:lnTo>
                  <a:lnTo>
                    <a:pt x="58753" y="291749"/>
                  </a:lnTo>
                  <a:lnTo>
                    <a:pt x="51090" y="284653"/>
                  </a:lnTo>
                  <a:lnTo>
                    <a:pt x="51090" y="251535"/>
                  </a:lnTo>
                  <a:lnTo>
                    <a:pt x="58753" y="244438"/>
                  </a:lnTo>
                  <a:lnTo>
                    <a:pt x="579031" y="244438"/>
                  </a:lnTo>
                  <a:lnTo>
                    <a:pt x="574999" y="226069"/>
                  </a:lnTo>
                  <a:lnTo>
                    <a:pt x="564023" y="211025"/>
                  </a:lnTo>
                  <a:lnTo>
                    <a:pt x="547778" y="200861"/>
                  </a:lnTo>
                  <a:lnTo>
                    <a:pt x="527941" y="197128"/>
                  </a:lnTo>
                  <a:lnTo>
                    <a:pt x="87704" y="197128"/>
                  </a:lnTo>
                  <a:lnTo>
                    <a:pt x="137091" y="88313"/>
                  </a:lnTo>
                  <a:lnTo>
                    <a:pt x="139646" y="82793"/>
                  </a:lnTo>
                  <a:lnTo>
                    <a:pt x="145606" y="78851"/>
                  </a:lnTo>
                  <a:lnTo>
                    <a:pt x="473678" y="78851"/>
                  </a:lnTo>
                  <a:lnTo>
                    <a:pt x="472593" y="76485"/>
                  </a:lnTo>
                  <a:lnTo>
                    <a:pt x="464916" y="64276"/>
                  </a:lnTo>
                  <a:lnTo>
                    <a:pt x="453967" y="55097"/>
                  </a:lnTo>
                  <a:lnTo>
                    <a:pt x="440622" y="49319"/>
                  </a:lnTo>
                  <a:lnTo>
                    <a:pt x="425761" y="47310"/>
                  </a:lnTo>
                  <a:close/>
                </a:path>
                <a:path w="579120" h="488950">
                  <a:moveTo>
                    <a:pt x="450454" y="244438"/>
                  </a:moveTo>
                  <a:lnTo>
                    <a:pt x="128576" y="244438"/>
                  </a:lnTo>
                  <a:lnTo>
                    <a:pt x="136240" y="251535"/>
                  </a:lnTo>
                  <a:lnTo>
                    <a:pt x="136240" y="284653"/>
                  </a:lnTo>
                  <a:lnTo>
                    <a:pt x="128576" y="291749"/>
                  </a:lnTo>
                  <a:lnTo>
                    <a:pt x="450454" y="291749"/>
                  </a:lnTo>
                  <a:lnTo>
                    <a:pt x="442791" y="284653"/>
                  </a:lnTo>
                  <a:lnTo>
                    <a:pt x="442791" y="251535"/>
                  </a:lnTo>
                  <a:lnTo>
                    <a:pt x="450454" y="244438"/>
                  </a:lnTo>
                  <a:close/>
                </a:path>
                <a:path w="579120" h="488950">
                  <a:moveTo>
                    <a:pt x="579031" y="244438"/>
                  </a:moveTo>
                  <a:lnTo>
                    <a:pt x="520277" y="244438"/>
                  </a:lnTo>
                  <a:lnTo>
                    <a:pt x="527941" y="251535"/>
                  </a:lnTo>
                  <a:lnTo>
                    <a:pt x="527941" y="284653"/>
                  </a:lnTo>
                  <a:lnTo>
                    <a:pt x="520277" y="291749"/>
                  </a:lnTo>
                  <a:lnTo>
                    <a:pt x="579031" y="291749"/>
                  </a:lnTo>
                  <a:lnTo>
                    <a:pt x="579031" y="244438"/>
                  </a:lnTo>
                  <a:close/>
                </a:path>
                <a:path w="579120" h="488950">
                  <a:moveTo>
                    <a:pt x="473678" y="78851"/>
                  </a:moveTo>
                  <a:lnTo>
                    <a:pt x="431721" y="78851"/>
                  </a:lnTo>
                  <a:lnTo>
                    <a:pt x="437682" y="82793"/>
                  </a:lnTo>
                  <a:lnTo>
                    <a:pt x="440236" y="88313"/>
                  </a:lnTo>
                  <a:lnTo>
                    <a:pt x="491326" y="197128"/>
                  </a:lnTo>
                  <a:lnTo>
                    <a:pt x="527941" y="197128"/>
                  </a:lnTo>
                  <a:lnTo>
                    <a:pt x="473678" y="78851"/>
                  </a:lnTo>
                  <a:close/>
                </a:path>
                <a:path w="579120" h="488950">
                  <a:moveTo>
                    <a:pt x="323580" y="0"/>
                  </a:moveTo>
                  <a:lnTo>
                    <a:pt x="255460" y="0"/>
                  </a:lnTo>
                  <a:lnTo>
                    <a:pt x="221390" y="31540"/>
                  </a:lnTo>
                  <a:lnTo>
                    <a:pt x="221390" y="47310"/>
                  </a:lnTo>
                  <a:lnTo>
                    <a:pt x="357640" y="47310"/>
                  </a:lnTo>
                  <a:lnTo>
                    <a:pt x="357640" y="31540"/>
                  </a:lnTo>
                  <a:lnTo>
                    <a:pt x="354953" y="19293"/>
                  </a:lnTo>
                  <a:lnTo>
                    <a:pt x="347635" y="9265"/>
                  </a:lnTo>
                  <a:lnTo>
                    <a:pt x="336805" y="2488"/>
                  </a:lnTo>
                  <a:lnTo>
                    <a:pt x="3235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852160" y="5132832"/>
              <a:ext cx="1414780" cy="554990"/>
            </a:xfrm>
            <a:custGeom>
              <a:avLst/>
              <a:gdLst/>
              <a:ahLst/>
              <a:cxnLst/>
              <a:rect l="l" t="t" r="r" b="b"/>
              <a:pathLst>
                <a:path w="1414779" h="554989">
                  <a:moveTo>
                    <a:pt x="1414271" y="0"/>
                  </a:moveTo>
                  <a:lnTo>
                    <a:pt x="0" y="0"/>
                  </a:lnTo>
                  <a:lnTo>
                    <a:pt x="0" y="554736"/>
                  </a:lnTo>
                  <a:lnTo>
                    <a:pt x="1414271" y="554736"/>
                  </a:lnTo>
                  <a:lnTo>
                    <a:pt x="1414271" y="0"/>
                  </a:lnTo>
                  <a:close/>
                </a:path>
              </a:pathLst>
            </a:custGeom>
            <a:solidFill>
              <a:srgbClr val="FFA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990590" y="5162753"/>
            <a:ext cx="1196975" cy="4851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R="48895" algn="ctr">
              <a:lnSpc>
                <a:spcPct val="100000"/>
              </a:lnSpc>
              <a:spcBef>
                <a:spcPts val="115"/>
              </a:spcBef>
            </a:pPr>
            <a:r>
              <a:rPr sz="1500" b="1" spc="-45" dirty="0">
                <a:solidFill>
                  <a:srgbClr val="FFFFFF"/>
                </a:solidFill>
                <a:latin typeface="Tahoma"/>
                <a:cs typeface="Tahoma"/>
              </a:rPr>
              <a:t>Viaturas</a:t>
            </a:r>
            <a:endParaRPr sz="15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500" b="1" spc="6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500" b="1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spc="20" dirty="0">
                <a:solidFill>
                  <a:srgbClr val="FFFFFF"/>
                </a:solidFill>
                <a:latin typeface="Tahoma"/>
                <a:cs typeface="Tahoma"/>
              </a:rPr>
              <a:t>inspeção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289048" y="4931664"/>
            <a:ext cx="2453640" cy="893444"/>
            <a:chOff x="2289048" y="4931664"/>
            <a:chExt cx="2453640" cy="893444"/>
          </a:xfrm>
        </p:grpSpPr>
        <p:sp>
          <p:nvSpPr>
            <p:cNvPr id="23" name="object 23"/>
            <p:cNvSpPr/>
            <p:nvPr/>
          </p:nvSpPr>
          <p:spPr>
            <a:xfrm>
              <a:off x="2289048" y="4931664"/>
              <a:ext cx="2453640" cy="893444"/>
            </a:xfrm>
            <a:custGeom>
              <a:avLst/>
              <a:gdLst/>
              <a:ahLst/>
              <a:cxnLst/>
              <a:rect l="l" t="t" r="r" b="b"/>
              <a:pathLst>
                <a:path w="2453640" h="893445">
                  <a:moveTo>
                    <a:pt x="2304796" y="0"/>
                  </a:moveTo>
                  <a:lnTo>
                    <a:pt x="148844" y="0"/>
                  </a:lnTo>
                  <a:lnTo>
                    <a:pt x="101811" y="7591"/>
                  </a:lnTo>
                  <a:lnTo>
                    <a:pt x="60953" y="28728"/>
                  </a:lnTo>
                  <a:lnTo>
                    <a:pt x="28728" y="60953"/>
                  </a:lnTo>
                  <a:lnTo>
                    <a:pt x="7591" y="101811"/>
                  </a:lnTo>
                  <a:lnTo>
                    <a:pt x="0" y="148844"/>
                  </a:lnTo>
                  <a:lnTo>
                    <a:pt x="0" y="744220"/>
                  </a:lnTo>
                  <a:lnTo>
                    <a:pt x="7591" y="791267"/>
                  </a:lnTo>
                  <a:lnTo>
                    <a:pt x="28728" y="832126"/>
                  </a:lnTo>
                  <a:lnTo>
                    <a:pt x="60953" y="864346"/>
                  </a:lnTo>
                  <a:lnTo>
                    <a:pt x="101811" y="885476"/>
                  </a:lnTo>
                  <a:lnTo>
                    <a:pt x="148844" y="893064"/>
                  </a:lnTo>
                  <a:lnTo>
                    <a:pt x="2304796" y="893064"/>
                  </a:lnTo>
                  <a:lnTo>
                    <a:pt x="2351828" y="885476"/>
                  </a:lnTo>
                  <a:lnTo>
                    <a:pt x="2392686" y="864346"/>
                  </a:lnTo>
                  <a:lnTo>
                    <a:pt x="2424911" y="832126"/>
                  </a:lnTo>
                  <a:lnTo>
                    <a:pt x="2446048" y="791267"/>
                  </a:lnTo>
                  <a:lnTo>
                    <a:pt x="2453640" y="744220"/>
                  </a:lnTo>
                  <a:lnTo>
                    <a:pt x="2453640" y="148844"/>
                  </a:lnTo>
                  <a:lnTo>
                    <a:pt x="2446048" y="101811"/>
                  </a:lnTo>
                  <a:lnTo>
                    <a:pt x="2424911" y="60953"/>
                  </a:lnTo>
                  <a:lnTo>
                    <a:pt x="2392686" y="28728"/>
                  </a:lnTo>
                  <a:lnTo>
                    <a:pt x="2351828" y="7591"/>
                  </a:lnTo>
                  <a:lnTo>
                    <a:pt x="2304796" y="0"/>
                  </a:lnTo>
                  <a:close/>
                </a:path>
              </a:pathLst>
            </a:custGeom>
            <a:solidFill>
              <a:srgbClr val="FFA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71438" y="5465679"/>
              <a:ext cx="124488" cy="12402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87189" y="5465679"/>
              <a:ext cx="124488" cy="12402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491409" y="5155615"/>
              <a:ext cx="782955" cy="372110"/>
            </a:xfrm>
            <a:custGeom>
              <a:avLst/>
              <a:gdLst/>
              <a:ahLst/>
              <a:cxnLst/>
              <a:rect l="l" t="t" r="r" b="b"/>
              <a:pathLst>
                <a:path w="782954" h="372110">
                  <a:moveTo>
                    <a:pt x="497954" y="248056"/>
                  </a:moveTo>
                  <a:lnTo>
                    <a:pt x="0" y="248056"/>
                  </a:lnTo>
                  <a:lnTo>
                    <a:pt x="0" y="372084"/>
                  </a:lnTo>
                  <a:lnTo>
                    <a:pt x="53352" y="372084"/>
                  </a:lnTo>
                  <a:lnTo>
                    <a:pt x="60363" y="337680"/>
                  </a:lnTo>
                  <a:lnTo>
                    <a:pt x="79463" y="309511"/>
                  </a:lnTo>
                  <a:lnTo>
                    <a:pt x="107746" y="290487"/>
                  </a:lnTo>
                  <a:lnTo>
                    <a:pt x="142265" y="283489"/>
                  </a:lnTo>
                  <a:lnTo>
                    <a:pt x="176796" y="290487"/>
                  </a:lnTo>
                  <a:lnTo>
                    <a:pt x="205066" y="309511"/>
                  </a:lnTo>
                  <a:lnTo>
                    <a:pt x="224167" y="337680"/>
                  </a:lnTo>
                  <a:lnTo>
                    <a:pt x="231190" y="372084"/>
                  </a:lnTo>
                  <a:lnTo>
                    <a:pt x="497954" y="372084"/>
                  </a:lnTo>
                  <a:lnTo>
                    <a:pt x="497954" y="248056"/>
                  </a:lnTo>
                  <a:close/>
                </a:path>
                <a:path w="782954" h="372110">
                  <a:moveTo>
                    <a:pt x="497954" y="0"/>
                  </a:moveTo>
                  <a:lnTo>
                    <a:pt x="0" y="0"/>
                  </a:lnTo>
                  <a:lnTo>
                    <a:pt x="0" y="212623"/>
                  </a:lnTo>
                  <a:lnTo>
                    <a:pt x="497954" y="212623"/>
                  </a:lnTo>
                  <a:lnTo>
                    <a:pt x="497954" y="0"/>
                  </a:lnTo>
                  <a:close/>
                </a:path>
                <a:path w="782954" h="372110">
                  <a:moveTo>
                    <a:pt x="782510" y="248056"/>
                  </a:moveTo>
                  <a:lnTo>
                    <a:pt x="721156" y="184264"/>
                  </a:lnTo>
                  <a:lnTo>
                    <a:pt x="714921" y="179844"/>
                  </a:lnTo>
                  <a:lnTo>
                    <a:pt x="713257" y="177177"/>
                  </a:lnTo>
                  <a:lnTo>
                    <a:pt x="710476" y="172758"/>
                  </a:lnTo>
                  <a:lnTo>
                    <a:pt x="708698" y="165671"/>
                  </a:lnTo>
                  <a:lnTo>
                    <a:pt x="690918" y="104533"/>
                  </a:lnTo>
                  <a:lnTo>
                    <a:pt x="683171" y="88595"/>
                  </a:lnTo>
                  <a:lnTo>
                    <a:pt x="680847" y="83807"/>
                  </a:lnTo>
                  <a:lnTo>
                    <a:pt x="674916" y="77724"/>
                  </a:lnTo>
                  <a:lnTo>
                    <a:pt x="674916" y="176301"/>
                  </a:lnTo>
                  <a:lnTo>
                    <a:pt x="674916" y="177177"/>
                  </a:lnTo>
                  <a:lnTo>
                    <a:pt x="569099" y="177177"/>
                  </a:lnTo>
                  <a:lnTo>
                    <a:pt x="569099" y="88595"/>
                  </a:lnTo>
                  <a:lnTo>
                    <a:pt x="622452" y="88595"/>
                  </a:lnTo>
                  <a:lnTo>
                    <a:pt x="656234" y="114287"/>
                  </a:lnTo>
                  <a:lnTo>
                    <a:pt x="674027" y="175412"/>
                  </a:lnTo>
                  <a:lnTo>
                    <a:pt x="674027" y="176301"/>
                  </a:lnTo>
                  <a:lnTo>
                    <a:pt x="674916" y="176301"/>
                  </a:lnTo>
                  <a:lnTo>
                    <a:pt x="674916" y="77724"/>
                  </a:lnTo>
                  <a:lnTo>
                    <a:pt x="665022" y="67551"/>
                  </a:lnTo>
                  <a:lnTo>
                    <a:pt x="645033" y="56946"/>
                  </a:lnTo>
                  <a:lnTo>
                    <a:pt x="622452" y="53162"/>
                  </a:lnTo>
                  <a:lnTo>
                    <a:pt x="533527" y="53162"/>
                  </a:lnTo>
                  <a:lnTo>
                    <a:pt x="533527" y="372084"/>
                  </a:lnTo>
                  <a:lnTo>
                    <a:pt x="569099" y="372084"/>
                  </a:lnTo>
                  <a:lnTo>
                    <a:pt x="576110" y="337680"/>
                  </a:lnTo>
                  <a:lnTo>
                    <a:pt x="595223" y="309511"/>
                  </a:lnTo>
                  <a:lnTo>
                    <a:pt x="623493" y="290487"/>
                  </a:lnTo>
                  <a:lnTo>
                    <a:pt x="658012" y="283489"/>
                  </a:lnTo>
                  <a:lnTo>
                    <a:pt x="692543" y="290487"/>
                  </a:lnTo>
                  <a:lnTo>
                    <a:pt x="720813" y="309511"/>
                  </a:lnTo>
                  <a:lnTo>
                    <a:pt x="739927" y="337680"/>
                  </a:lnTo>
                  <a:lnTo>
                    <a:pt x="746937" y="372084"/>
                  </a:lnTo>
                  <a:lnTo>
                    <a:pt x="760742" y="369290"/>
                  </a:lnTo>
                  <a:lnTo>
                    <a:pt x="772058" y="361670"/>
                  </a:lnTo>
                  <a:lnTo>
                    <a:pt x="779703" y="350405"/>
                  </a:lnTo>
                  <a:lnTo>
                    <a:pt x="782510" y="336651"/>
                  </a:lnTo>
                  <a:lnTo>
                    <a:pt x="782510" y="283489"/>
                  </a:lnTo>
                  <a:lnTo>
                    <a:pt x="782510" y="2480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322320" y="5126736"/>
              <a:ext cx="1252855" cy="554990"/>
            </a:xfrm>
            <a:custGeom>
              <a:avLst/>
              <a:gdLst/>
              <a:ahLst/>
              <a:cxnLst/>
              <a:rect l="l" t="t" r="r" b="b"/>
              <a:pathLst>
                <a:path w="1252854" h="554989">
                  <a:moveTo>
                    <a:pt x="1252727" y="0"/>
                  </a:moveTo>
                  <a:lnTo>
                    <a:pt x="0" y="0"/>
                  </a:lnTo>
                  <a:lnTo>
                    <a:pt x="0" y="554735"/>
                  </a:lnTo>
                  <a:lnTo>
                    <a:pt x="1252727" y="554735"/>
                  </a:lnTo>
                  <a:lnTo>
                    <a:pt x="1252727" y="0"/>
                  </a:lnTo>
                  <a:close/>
                </a:path>
              </a:pathLst>
            </a:custGeom>
            <a:solidFill>
              <a:srgbClr val="FFA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3405885" y="5155819"/>
            <a:ext cx="1088390" cy="4845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110"/>
              </a:spcBef>
            </a:pPr>
            <a:r>
              <a:rPr sz="1500" b="1" spc="135" dirty="0">
                <a:solidFill>
                  <a:srgbClr val="FFFFFF"/>
                </a:solidFill>
                <a:latin typeface="Tahoma"/>
                <a:cs typeface="Tahoma"/>
              </a:rPr>
              <a:t>Ca</a:t>
            </a:r>
            <a:r>
              <a:rPr sz="1500" b="1" spc="-1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500" b="1" spc="-70" dirty="0">
                <a:solidFill>
                  <a:srgbClr val="FFFFFF"/>
                </a:solidFill>
                <a:latin typeface="Tahoma"/>
                <a:cs typeface="Tahoma"/>
              </a:rPr>
              <a:t>inh</a:t>
            </a:r>
            <a:r>
              <a:rPr sz="1500" b="1" spc="30" dirty="0">
                <a:solidFill>
                  <a:srgbClr val="FFFFFF"/>
                </a:solidFill>
                <a:latin typeface="Tahoma"/>
                <a:cs typeface="Tahoma"/>
              </a:rPr>
              <a:t>õ</a:t>
            </a:r>
            <a:r>
              <a:rPr sz="1500" b="1" spc="6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500" b="1" spc="-80" dirty="0">
                <a:solidFill>
                  <a:srgbClr val="FFFFFF"/>
                </a:solidFill>
                <a:latin typeface="Tahoma"/>
                <a:cs typeface="Tahoma"/>
              </a:rPr>
              <a:t>s  </a:t>
            </a:r>
            <a:r>
              <a:rPr sz="1500" b="1" spc="30" dirty="0">
                <a:solidFill>
                  <a:srgbClr val="FFFFFF"/>
                </a:solidFill>
                <a:latin typeface="Tahoma"/>
                <a:cs typeface="Tahoma"/>
              </a:rPr>
              <a:t>pipa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7775447" y="1783079"/>
            <a:ext cx="2423160" cy="972819"/>
            <a:chOff x="7775447" y="1783079"/>
            <a:chExt cx="2423160" cy="972819"/>
          </a:xfrm>
        </p:grpSpPr>
        <p:sp>
          <p:nvSpPr>
            <p:cNvPr id="30" name="object 30"/>
            <p:cNvSpPr/>
            <p:nvPr/>
          </p:nvSpPr>
          <p:spPr>
            <a:xfrm>
              <a:off x="7775447" y="1783079"/>
              <a:ext cx="2423160" cy="972819"/>
            </a:xfrm>
            <a:custGeom>
              <a:avLst/>
              <a:gdLst/>
              <a:ahLst/>
              <a:cxnLst/>
              <a:rect l="l" t="t" r="r" b="b"/>
              <a:pathLst>
                <a:path w="2423159" h="972819">
                  <a:moveTo>
                    <a:pt x="2261107" y="0"/>
                  </a:moveTo>
                  <a:lnTo>
                    <a:pt x="162051" y="0"/>
                  </a:lnTo>
                  <a:lnTo>
                    <a:pt x="118959" y="5786"/>
                  </a:lnTo>
                  <a:lnTo>
                    <a:pt x="80245" y="22116"/>
                  </a:lnTo>
                  <a:lnTo>
                    <a:pt x="47450" y="47450"/>
                  </a:lnTo>
                  <a:lnTo>
                    <a:pt x="22116" y="80245"/>
                  </a:lnTo>
                  <a:lnTo>
                    <a:pt x="5786" y="118959"/>
                  </a:lnTo>
                  <a:lnTo>
                    <a:pt x="0" y="162052"/>
                  </a:lnTo>
                  <a:lnTo>
                    <a:pt x="0" y="810260"/>
                  </a:lnTo>
                  <a:lnTo>
                    <a:pt x="5786" y="853352"/>
                  </a:lnTo>
                  <a:lnTo>
                    <a:pt x="22116" y="892066"/>
                  </a:lnTo>
                  <a:lnTo>
                    <a:pt x="47450" y="924861"/>
                  </a:lnTo>
                  <a:lnTo>
                    <a:pt x="80245" y="950195"/>
                  </a:lnTo>
                  <a:lnTo>
                    <a:pt x="118959" y="966525"/>
                  </a:lnTo>
                  <a:lnTo>
                    <a:pt x="162051" y="972312"/>
                  </a:lnTo>
                  <a:lnTo>
                    <a:pt x="2261107" y="972312"/>
                  </a:lnTo>
                  <a:lnTo>
                    <a:pt x="2304200" y="966525"/>
                  </a:lnTo>
                  <a:lnTo>
                    <a:pt x="2342914" y="950195"/>
                  </a:lnTo>
                  <a:lnTo>
                    <a:pt x="2375709" y="924861"/>
                  </a:lnTo>
                  <a:lnTo>
                    <a:pt x="2401043" y="892066"/>
                  </a:lnTo>
                  <a:lnTo>
                    <a:pt x="2417373" y="853352"/>
                  </a:lnTo>
                  <a:lnTo>
                    <a:pt x="2423159" y="810260"/>
                  </a:lnTo>
                  <a:lnTo>
                    <a:pt x="2423159" y="162052"/>
                  </a:lnTo>
                  <a:lnTo>
                    <a:pt x="2417373" y="118959"/>
                  </a:lnTo>
                  <a:lnTo>
                    <a:pt x="2401043" y="80245"/>
                  </a:lnTo>
                  <a:lnTo>
                    <a:pt x="2375709" y="47450"/>
                  </a:lnTo>
                  <a:lnTo>
                    <a:pt x="2342914" y="22116"/>
                  </a:lnTo>
                  <a:lnTo>
                    <a:pt x="2304200" y="5786"/>
                  </a:lnTo>
                  <a:lnTo>
                    <a:pt x="2261107" y="0"/>
                  </a:lnTo>
                  <a:close/>
                </a:path>
              </a:pathLst>
            </a:custGeom>
            <a:solidFill>
              <a:srgbClr val="FFA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913852" y="1899818"/>
              <a:ext cx="715645" cy="615315"/>
            </a:xfrm>
            <a:custGeom>
              <a:avLst/>
              <a:gdLst/>
              <a:ahLst/>
              <a:cxnLst/>
              <a:rect l="l" t="t" r="r" b="b"/>
              <a:pathLst>
                <a:path w="715645" h="615314">
                  <a:moveTo>
                    <a:pt x="613092" y="361442"/>
                  </a:moveTo>
                  <a:lnTo>
                    <a:pt x="357644" y="117919"/>
                  </a:lnTo>
                  <a:lnTo>
                    <a:pt x="102184" y="361442"/>
                  </a:lnTo>
                  <a:lnTo>
                    <a:pt x="102184" y="615226"/>
                  </a:lnTo>
                  <a:lnTo>
                    <a:pt x="306552" y="615226"/>
                  </a:lnTo>
                  <a:lnTo>
                    <a:pt x="306552" y="401612"/>
                  </a:lnTo>
                  <a:lnTo>
                    <a:pt x="408736" y="401612"/>
                  </a:lnTo>
                  <a:lnTo>
                    <a:pt x="408736" y="615226"/>
                  </a:lnTo>
                  <a:lnTo>
                    <a:pt x="613092" y="615226"/>
                  </a:lnTo>
                  <a:lnTo>
                    <a:pt x="613092" y="361442"/>
                  </a:lnTo>
                  <a:close/>
                </a:path>
                <a:path w="715645" h="615314">
                  <a:moveTo>
                    <a:pt x="715276" y="341795"/>
                  </a:moveTo>
                  <a:lnTo>
                    <a:pt x="430961" y="70065"/>
                  </a:lnTo>
                  <a:lnTo>
                    <a:pt x="357644" y="0"/>
                  </a:lnTo>
                  <a:lnTo>
                    <a:pt x="0" y="341795"/>
                  </a:lnTo>
                  <a:lnTo>
                    <a:pt x="38315" y="374269"/>
                  </a:lnTo>
                  <a:lnTo>
                    <a:pt x="357644" y="70065"/>
                  </a:lnTo>
                  <a:lnTo>
                    <a:pt x="676960" y="374269"/>
                  </a:lnTo>
                  <a:lnTo>
                    <a:pt x="715276" y="3417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839199" y="1981199"/>
              <a:ext cx="1076325" cy="554990"/>
            </a:xfrm>
            <a:custGeom>
              <a:avLst/>
              <a:gdLst/>
              <a:ahLst/>
              <a:cxnLst/>
              <a:rect l="l" t="t" r="r" b="b"/>
              <a:pathLst>
                <a:path w="1076325" h="554989">
                  <a:moveTo>
                    <a:pt x="1075944" y="0"/>
                  </a:moveTo>
                  <a:lnTo>
                    <a:pt x="0" y="0"/>
                  </a:lnTo>
                  <a:lnTo>
                    <a:pt x="0" y="554736"/>
                  </a:lnTo>
                  <a:lnTo>
                    <a:pt x="1075944" y="554736"/>
                  </a:lnTo>
                  <a:lnTo>
                    <a:pt x="1075944" y="0"/>
                  </a:lnTo>
                  <a:close/>
                </a:path>
              </a:pathLst>
            </a:custGeom>
            <a:solidFill>
              <a:srgbClr val="FFA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8924035" y="2010536"/>
            <a:ext cx="857885" cy="4845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73990" marR="5080" indent="-161925">
              <a:lnSpc>
                <a:spcPct val="100000"/>
              </a:lnSpc>
              <a:spcBef>
                <a:spcPts val="110"/>
              </a:spcBef>
            </a:pPr>
            <a:r>
              <a:rPr sz="1500" b="1" spc="-15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500" b="1" spc="10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500" b="1" spc="-11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500" b="1" spc="6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500" b="1" spc="-11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5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spc="5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500" b="1" spc="50" dirty="0">
                <a:solidFill>
                  <a:srgbClr val="FFFFFF"/>
                </a:solidFill>
                <a:latin typeface="Tahoma"/>
                <a:cs typeface="Tahoma"/>
              </a:rPr>
              <a:t>e  </a:t>
            </a:r>
            <a:r>
              <a:rPr sz="1500" b="1" spc="25" dirty="0">
                <a:solidFill>
                  <a:srgbClr val="FFFFFF"/>
                </a:solidFill>
                <a:latin typeface="Tahoma"/>
                <a:cs typeface="Tahoma"/>
              </a:rPr>
              <a:t>Apoio</a:t>
            </a:r>
            <a:endParaRPr sz="1500" dirty="0">
              <a:latin typeface="Tahoma"/>
              <a:cs typeface="Tahoma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7769352" y="3395471"/>
            <a:ext cx="2426335" cy="902335"/>
            <a:chOff x="7769352" y="3395471"/>
            <a:chExt cx="2426335" cy="902335"/>
          </a:xfrm>
        </p:grpSpPr>
        <p:sp>
          <p:nvSpPr>
            <p:cNvPr id="35" name="object 35"/>
            <p:cNvSpPr/>
            <p:nvPr/>
          </p:nvSpPr>
          <p:spPr>
            <a:xfrm>
              <a:off x="7769352" y="3395471"/>
              <a:ext cx="2426335" cy="902335"/>
            </a:xfrm>
            <a:custGeom>
              <a:avLst/>
              <a:gdLst/>
              <a:ahLst/>
              <a:cxnLst/>
              <a:rect l="l" t="t" r="r" b="b"/>
              <a:pathLst>
                <a:path w="2426334" h="902335">
                  <a:moveTo>
                    <a:pt x="2275840" y="0"/>
                  </a:moveTo>
                  <a:lnTo>
                    <a:pt x="150368" y="0"/>
                  </a:lnTo>
                  <a:lnTo>
                    <a:pt x="102835" y="7664"/>
                  </a:lnTo>
                  <a:lnTo>
                    <a:pt x="61557" y="29008"/>
                  </a:lnTo>
                  <a:lnTo>
                    <a:pt x="29008" y="61557"/>
                  </a:lnTo>
                  <a:lnTo>
                    <a:pt x="7664" y="102835"/>
                  </a:lnTo>
                  <a:lnTo>
                    <a:pt x="0" y="150367"/>
                  </a:lnTo>
                  <a:lnTo>
                    <a:pt x="0" y="751839"/>
                  </a:lnTo>
                  <a:lnTo>
                    <a:pt x="7664" y="799372"/>
                  </a:lnTo>
                  <a:lnTo>
                    <a:pt x="29008" y="840650"/>
                  </a:lnTo>
                  <a:lnTo>
                    <a:pt x="61557" y="873199"/>
                  </a:lnTo>
                  <a:lnTo>
                    <a:pt x="102835" y="894543"/>
                  </a:lnTo>
                  <a:lnTo>
                    <a:pt x="150368" y="902207"/>
                  </a:lnTo>
                  <a:lnTo>
                    <a:pt x="2275840" y="902207"/>
                  </a:lnTo>
                  <a:lnTo>
                    <a:pt x="2323372" y="894543"/>
                  </a:lnTo>
                  <a:lnTo>
                    <a:pt x="2364650" y="873199"/>
                  </a:lnTo>
                  <a:lnTo>
                    <a:pt x="2397199" y="840650"/>
                  </a:lnTo>
                  <a:lnTo>
                    <a:pt x="2418543" y="799372"/>
                  </a:lnTo>
                  <a:lnTo>
                    <a:pt x="2426207" y="751839"/>
                  </a:lnTo>
                  <a:lnTo>
                    <a:pt x="2426207" y="150367"/>
                  </a:lnTo>
                  <a:lnTo>
                    <a:pt x="2418543" y="102835"/>
                  </a:lnTo>
                  <a:lnTo>
                    <a:pt x="2397199" y="61557"/>
                  </a:lnTo>
                  <a:lnTo>
                    <a:pt x="2364650" y="29008"/>
                  </a:lnTo>
                  <a:lnTo>
                    <a:pt x="2323372" y="7664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rgbClr val="FFA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060627" y="3465766"/>
              <a:ext cx="603250" cy="720725"/>
            </a:xfrm>
            <a:custGeom>
              <a:avLst/>
              <a:gdLst/>
              <a:ahLst/>
              <a:cxnLst/>
              <a:rect l="l" t="t" r="r" b="b"/>
              <a:pathLst>
                <a:path w="603250" h="720725">
                  <a:moveTo>
                    <a:pt x="577113" y="45415"/>
                  </a:moveTo>
                  <a:lnTo>
                    <a:pt x="559320" y="20586"/>
                  </a:lnTo>
                  <a:lnTo>
                    <a:pt x="534276" y="5029"/>
                  </a:lnTo>
                  <a:lnTo>
                    <a:pt x="505231" y="0"/>
                  </a:lnTo>
                  <a:lnTo>
                    <a:pt x="475437" y="6743"/>
                  </a:lnTo>
                  <a:lnTo>
                    <a:pt x="464743" y="12598"/>
                  </a:lnTo>
                  <a:lnTo>
                    <a:pt x="455180" y="20015"/>
                  </a:lnTo>
                  <a:lnTo>
                    <a:pt x="446900" y="28829"/>
                  </a:lnTo>
                  <a:lnTo>
                    <a:pt x="440055" y="38887"/>
                  </a:lnTo>
                  <a:lnTo>
                    <a:pt x="162839" y="38887"/>
                  </a:lnTo>
                  <a:lnTo>
                    <a:pt x="142595" y="16014"/>
                  </a:lnTo>
                  <a:lnTo>
                    <a:pt x="116078" y="3124"/>
                  </a:lnTo>
                  <a:lnTo>
                    <a:pt x="86664" y="1104"/>
                  </a:lnTo>
                  <a:lnTo>
                    <a:pt x="57734" y="10883"/>
                  </a:lnTo>
                  <a:lnTo>
                    <a:pt x="47904" y="17653"/>
                  </a:lnTo>
                  <a:lnTo>
                    <a:pt x="39293" y="25793"/>
                  </a:lnTo>
                  <a:lnTo>
                    <a:pt x="32042" y="35166"/>
                  </a:lnTo>
                  <a:lnTo>
                    <a:pt x="26276" y="45593"/>
                  </a:lnTo>
                  <a:lnTo>
                    <a:pt x="90385" y="45415"/>
                  </a:lnTo>
                  <a:lnTo>
                    <a:pt x="108623" y="77495"/>
                  </a:lnTo>
                  <a:lnTo>
                    <a:pt x="90093" y="109613"/>
                  </a:lnTo>
                  <a:lnTo>
                    <a:pt x="25793" y="109613"/>
                  </a:lnTo>
                  <a:lnTo>
                    <a:pt x="43561" y="134442"/>
                  </a:lnTo>
                  <a:lnTo>
                    <a:pt x="68618" y="149987"/>
                  </a:lnTo>
                  <a:lnTo>
                    <a:pt x="97663" y="155016"/>
                  </a:lnTo>
                  <a:lnTo>
                    <a:pt x="127457" y="148285"/>
                  </a:lnTo>
                  <a:lnTo>
                    <a:pt x="138137" y="142417"/>
                  </a:lnTo>
                  <a:lnTo>
                    <a:pt x="147701" y="135013"/>
                  </a:lnTo>
                  <a:lnTo>
                    <a:pt x="155981" y="126199"/>
                  </a:lnTo>
                  <a:lnTo>
                    <a:pt x="162814" y="116128"/>
                  </a:lnTo>
                  <a:lnTo>
                    <a:pt x="440055" y="116128"/>
                  </a:lnTo>
                  <a:lnTo>
                    <a:pt x="460311" y="139001"/>
                  </a:lnTo>
                  <a:lnTo>
                    <a:pt x="486841" y="151879"/>
                  </a:lnTo>
                  <a:lnTo>
                    <a:pt x="516267" y="153873"/>
                  </a:lnTo>
                  <a:lnTo>
                    <a:pt x="545211" y="144094"/>
                  </a:lnTo>
                  <a:lnTo>
                    <a:pt x="555015" y="137350"/>
                  </a:lnTo>
                  <a:lnTo>
                    <a:pt x="563626" y="129222"/>
                  </a:lnTo>
                  <a:lnTo>
                    <a:pt x="570877" y="119862"/>
                  </a:lnTo>
                  <a:lnTo>
                    <a:pt x="576630" y="109423"/>
                  </a:lnTo>
                  <a:lnTo>
                    <a:pt x="512381" y="109423"/>
                  </a:lnTo>
                  <a:lnTo>
                    <a:pt x="494296" y="77495"/>
                  </a:lnTo>
                  <a:lnTo>
                    <a:pt x="512826" y="45415"/>
                  </a:lnTo>
                  <a:lnTo>
                    <a:pt x="577113" y="45415"/>
                  </a:lnTo>
                  <a:close/>
                </a:path>
                <a:path w="603250" h="720725">
                  <a:moveTo>
                    <a:pt x="602932" y="445312"/>
                  </a:moveTo>
                  <a:lnTo>
                    <a:pt x="598716" y="424637"/>
                  </a:lnTo>
                  <a:lnTo>
                    <a:pt x="587311" y="407746"/>
                  </a:lnTo>
                  <a:lnTo>
                    <a:pt x="570407" y="396354"/>
                  </a:lnTo>
                  <a:lnTo>
                    <a:pt x="549732" y="392137"/>
                  </a:lnTo>
                  <a:lnTo>
                    <a:pt x="549681" y="490562"/>
                  </a:lnTo>
                  <a:lnTo>
                    <a:pt x="541756" y="498462"/>
                  </a:lnTo>
                  <a:lnTo>
                    <a:pt x="531977" y="498487"/>
                  </a:lnTo>
                  <a:lnTo>
                    <a:pt x="468998" y="498487"/>
                  </a:lnTo>
                  <a:lnTo>
                    <a:pt x="461060" y="490562"/>
                  </a:lnTo>
                  <a:lnTo>
                    <a:pt x="461060" y="453237"/>
                  </a:lnTo>
                  <a:lnTo>
                    <a:pt x="533234" y="445325"/>
                  </a:lnTo>
                  <a:lnTo>
                    <a:pt x="549681" y="490562"/>
                  </a:lnTo>
                  <a:lnTo>
                    <a:pt x="549681" y="392023"/>
                  </a:lnTo>
                  <a:lnTo>
                    <a:pt x="511644" y="302475"/>
                  </a:lnTo>
                  <a:lnTo>
                    <a:pt x="511644" y="392137"/>
                  </a:lnTo>
                  <a:lnTo>
                    <a:pt x="141820" y="392137"/>
                  </a:lnTo>
                  <a:lnTo>
                    <a:pt x="141820" y="453237"/>
                  </a:lnTo>
                  <a:lnTo>
                    <a:pt x="141820" y="490562"/>
                  </a:lnTo>
                  <a:lnTo>
                    <a:pt x="133921" y="498462"/>
                  </a:lnTo>
                  <a:lnTo>
                    <a:pt x="124129" y="498487"/>
                  </a:lnTo>
                  <a:lnTo>
                    <a:pt x="70929" y="498487"/>
                  </a:lnTo>
                  <a:lnTo>
                    <a:pt x="61150" y="498462"/>
                  </a:lnTo>
                  <a:lnTo>
                    <a:pt x="53251" y="490562"/>
                  </a:lnTo>
                  <a:lnTo>
                    <a:pt x="53251" y="453237"/>
                  </a:lnTo>
                  <a:lnTo>
                    <a:pt x="61150" y="445338"/>
                  </a:lnTo>
                  <a:lnTo>
                    <a:pt x="132626" y="445338"/>
                  </a:lnTo>
                  <a:lnTo>
                    <a:pt x="133921" y="445338"/>
                  </a:lnTo>
                  <a:lnTo>
                    <a:pt x="141820" y="453237"/>
                  </a:lnTo>
                  <a:lnTo>
                    <a:pt x="141820" y="392137"/>
                  </a:lnTo>
                  <a:lnTo>
                    <a:pt x="91325" y="392137"/>
                  </a:lnTo>
                  <a:lnTo>
                    <a:pt x="142760" y="269786"/>
                  </a:lnTo>
                  <a:lnTo>
                    <a:pt x="145478" y="263334"/>
                  </a:lnTo>
                  <a:lnTo>
                    <a:pt x="151777" y="259156"/>
                  </a:lnTo>
                  <a:lnTo>
                    <a:pt x="443445" y="259130"/>
                  </a:lnTo>
                  <a:lnTo>
                    <a:pt x="449427" y="259156"/>
                  </a:lnTo>
                  <a:lnTo>
                    <a:pt x="455726" y="263334"/>
                  </a:lnTo>
                  <a:lnTo>
                    <a:pt x="458431" y="269786"/>
                  </a:lnTo>
                  <a:lnTo>
                    <a:pt x="511644" y="392137"/>
                  </a:lnTo>
                  <a:lnTo>
                    <a:pt x="511644" y="302475"/>
                  </a:lnTo>
                  <a:lnTo>
                    <a:pt x="493229" y="259118"/>
                  </a:lnTo>
                  <a:lnTo>
                    <a:pt x="458901" y="225920"/>
                  </a:lnTo>
                  <a:lnTo>
                    <a:pt x="443318" y="223697"/>
                  </a:lnTo>
                  <a:lnTo>
                    <a:pt x="159651" y="223697"/>
                  </a:lnTo>
                  <a:lnTo>
                    <a:pt x="118808" y="242912"/>
                  </a:lnTo>
                  <a:lnTo>
                    <a:pt x="53200" y="392137"/>
                  </a:lnTo>
                  <a:lnTo>
                    <a:pt x="32524" y="396354"/>
                  </a:lnTo>
                  <a:lnTo>
                    <a:pt x="15621" y="407746"/>
                  </a:lnTo>
                  <a:lnTo>
                    <a:pt x="4216" y="424637"/>
                  </a:lnTo>
                  <a:lnTo>
                    <a:pt x="0" y="445312"/>
                  </a:lnTo>
                  <a:lnTo>
                    <a:pt x="0" y="587146"/>
                  </a:lnTo>
                  <a:lnTo>
                    <a:pt x="2819" y="600925"/>
                  </a:lnTo>
                  <a:lnTo>
                    <a:pt x="10426" y="612190"/>
                  </a:lnTo>
                  <a:lnTo>
                    <a:pt x="21678" y="619785"/>
                  </a:lnTo>
                  <a:lnTo>
                    <a:pt x="35471" y="622604"/>
                  </a:lnTo>
                  <a:lnTo>
                    <a:pt x="53200" y="622604"/>
                  </a:lnTo>
                  <a:lnTo>
                    <a:pt x="53200" y="684657"/>
                  </a:lnTo>
                  <a:lnTo>
                    <a:pt x="56019" y="698449"/>
                  </a:lnTo>
                  <a:lnTo>
                    <a:pt x="63627" y="709701"/>
                  </a:lnTo>
                  <a:lnTo>
                    <a:pt x="74891" y="717308"/>
                  </a:lnTo>
                  <a:lnTo>
                    <a:pt x="88658" y="720115"/>
                  </a:lnTo>
                  <a:lnTo>
                    <a:pt x="106451" y="720115"/>
                  </a:lnTo>
                  <a:lnTo>
                    <a:pt x="120256" y="717283"/>
                  </a:lnTo>
                  <a:lnTo>
                    <a:pt x="131508" y="709676"/>
                  </a:lnTo>
                  <a:lnTo>
                    <a:pt x="139103" y="698423"/>
                  </a:lnTo>
                  <a:lnTo>
                    <a:pt x="141909" y="684657"/>
                  </a:lnTo>
                  <a:lnTo>
                    <a:pt x="141909" y="622604"/>
                  </a:lnTo>
                  <a:lnTo>
                    <a:pt x="461137" y="622604"/>
                  </a:lnTo>
                  <a:lnTo>
                    <a:pt x="461137" y="684657"/>
                  </a:lnTo>
                  <a:lnTo>
                    <a:pt x="463956" y="698449"/>
                  </a:lnTo>
                  <a:lnTo>
                    <a:pt x="471525" y="709676"/>
                  </a:lnTo>
                  <a:lnTo>
                    <a:pt x="482765" y="717283"/>
                  </a:lnTo>
                  <a:lnTo>
                    <a:pt x="496519" y="720115"/>
                  </a:lnTo>
                  <a:lnTo>
                    <a:pt x="514273" y="720115"/>
                  </a:lnTo>
                  <a:lnTo>
                    <a:pt x="528053" y="717308"/>
                  </a:lnTo>
                  <a:lnTo>
                    <a:pt x="539343" y="709676"/>
                  </a:lnTo>
                  <a:lnTo>
                    <a:pt x="546925" y="698423"/>
                  </a:lnTo>
                  <a:lnTo>
                    <a:pt x="549732" y="684657"/>
                  </a:lnTo>
                  <a:lnTo>
                    <a:pt x="549732" y="622604"/>
                  </a:lnTo>
                  <a:lnTo>
                    <a:pt x="567474" y="622604"/>
                  </a:lnTo>
                  <a:lnTo>
                    <a:pt x="581266" y="619785"/>
                  </a:lnTo>
                  <a:lnTo>
                    <a:pt x="592531" y="612190"/>
                  </a:lnTo>
                  <a:lnTo>
                    <a:pt x="600125" y="600925"/>
                  </a:lnTo>
                  <a:lnTo>
                    <a:pt x="602932" y="587146"/>
                  </a:lnTo>
                  <a:lnTo>
                    <a:pt x="602932" y="498487"/>
                  </a:lnTo>
                  <a:lnTo>
                    <a:pt x="602932" y="4453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8869680" y="3532631"/>
              <a:ext cx="1140460" cy="554990"/>
            </a:xfrm>
            <a:custGeom>
              <a:avLst/>
              <a:gdLst/>
              <a:ahLst/>
              <a:cxnLst/>
              <a:rect l="l" t="t" r="r" b="b"/>
              <a:pathLst>
                <a:path w="1140459" h="554989">
                  <a:moveTo>
                    <a:pt x="1139952" y="0"/>
                  </a:moveTo>
                  <a:lnTo>
                    <a:pt x="0" y="0"/>
                  </a:lnTo>
                  <a:lnTo>
                    <a:pt x="0" y="554735"/>
                  </a:lnTo>
                  <a:lnTo>
                    <a:pt x="1139952" y="554735"/>
                  </a:lnTo>
                  <a:lnTo>
                    <a:pt x="1139952" y="0"/>
                  </a:lnTo>
                  <a:close/>
                </a:path>
              </a:pathLst>
            </a:custGeom>
            <a:solidFill>
              <a:srgbClr val="FFA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8954516" y="3560445"/>
            <a:ext cx="977265" cy="4845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z="1500" b="1" spc="-35" dirty="0">
                <a:solidFill>
                  <a:srgbClr val="FFFFFF"/>
                </a:solidFill>
                <a:latin typeface="Tahoma"/>
                <a:cs typeface="Tahoma"/>
              </a:rPr>
              <a:t>Socorro</a:t>
            </a:r>
            <a:endParaRPr sz="15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500" b="1" spc="50" dirty="0">
                <a:solidFill>
                  <a:srgbClr val="FFFFFF"/>
                </a:solidFill>
                <a:latin typeface="Tahoma"/>
                <a:cs typeface="Tahoma"/>
              </a:rPr>
              <a:t>Mecânico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5023103" y="1783079"/>
            <a:ext cx="2453640" cy="899160"/>
            <a:chOff x="5023103" y="1783079"/>
            <a:chExt cx="2453640" cy="899160"/>
          </a:xfrm>
        </p:grpSpPr>
        <p:sp>
          <p:nvSpPr>
            <p:cNvPr id="40" name="object 40"/>
            <p:cNvSpPr/>
            <p:nvPr/>
          </p:nvSpPr>
          <p:spPr>
            <a:xfrm>
              <a:off x="5023103" y="1783079"/>
              <a:ext cx="2453640" cy="899160"/>
            </a:xfrm>
            <a:custGeom>
              <a:avLst/>
              <a:gdLst/>
              <a:ahLst/>
              <a:cxnLst/>
              <a:rect l="l" t="t" r="r" b="b"/>
              <a:pathLst>
                <a:path w="2453640" h="899160">
                  <a:moveTo>
                    <a:pt x="2303779" y="0"/>
                  </a:moveTo>
                  <a:lnTo>
                    <a:pt x="149860" y="0"/>
                  </a:lnTo>
                  <a:lnTo>
                    <a:pt x="102477" y="7636"/>
                  </a:lnTo>
                  <a:lnTo>
                    <a:pt x="61337" y="28903"/>
                  </a:lnTo>
                  <a:lnTo>
                    <a:pt x="28903" y="61337"/>
                  </a:lnTo>
                  <a:lnTo>
                    <a:pt x="7636" y="102477"/>
                  </a:lnTo>
                  <a:lnTo>
                    <a:pt x="0" y="149860"/>
                  </a:lnTo>
                  <a:lnTo>
                    <a:pt x="0" y="749300"/>
                  </a:lnTo>
                  <a:lnTo>
                    <a:pt x="7636" y="796682"/>
                  </a:lnTo>
                  <a:lnTo>
                    <a:pt x="28903" y="837822"/>
                  </a:lnTo>
                  <a:lnTo>
                    <a:pt x="61337" y="870256"/>
                  </a:lnTo>
                  <a:lnTo>
                    <a:pt x="102477" y="891523"/>
                  </a:lnTo>
                  <a:lnTo>
                    <a:pt x="149860" y="899160"/>
                  </a:lnTo>
                  <a:lnTo>
                    <a:pt x="2303779" y="899160"/>
                  </a:lnTo>
                  <a:lnTo>
                    <a:pt x="2351162" y="891523"/>
                  </a:lnTo>
                  <a:lnTo>
                    <a:pt x="2392302" y="870256"/>
                  </a:lnTo>
                  <a:lnTo>
                    <a:pt x="2424736" y="837822"/>
                  </a:lnTo>
                  <a:lnTo>
                    <a:pt x="2446003" y="796682"/>
                  </a:lnTo>
                  <a:lnTo>
                    <a:pt x="2453640" y="749300"/>
                  </a:lnTo>
                  <a:lnTo>
                    <a:pt x="2453640" y="149860"/>
                  </a:lnTo>
                  <a:lnTo>
                    <a:pt x="2446003" y="102477"/>
                  </a:lnTo>
                  <a:lnTo>
                    <a:pt x="2424736" y="61337"/>
                  </a:lnTo>
                  <a:lnTo>
                    <a:pt x="2392302" y="28903"/>
                  </a:lnTo>
                  <a:lnTo>
                    <a:pt x="2351162" y="7636"/>
                  </a:lnTo>
                  <a:lnTo>
                    <a:pt x="2303779" y="0"/>
                  </a:lnTo>
                  <a:close/>
                </a:path>
              </a:pathLst>
            </a:custGeom>
            <a:solidFill>
              <a:srgbClr val="FFA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311797" y="1830135"/>
              <a:ext cx="607060" cy="785495"/>
            </a:xfrm>
            <a:custGeom>
              <a:avLst/>
              <a:gdLst/>
              <a:ahLst/>
              <a:cxnLst/>
              <a:rect l="l" t="t" r="r" b="b"/>
              <a:pathLst>
                <a:path w="607060" h="785494">
                  <a:moveTo>
                    <a:pt x="98158" y="0"/>
                  </a:moveTo>
                  <a:lnTo>
                    <a:pt x="64249" y="18735"/>
                  </a:lnTo>
                  <a:lnTo>
                    <a:pt x="46081" y="24702"/>
                  </a:lnTo>
                  <a:lnTo>
                    <a:pt x="31343" y="36356"/>
                  </a:lnTo>
                  <a:lnTo>
                    <a:pt x="21458" y="52359"/>
                  </a:lnTo>
                  <a:lnTo>
                    <a:pt x="17846" y="71374"/>
                  </a:lnTo>
                  <a:lnTo>
                    <a:pt x="17847" y="290851"/>
                  </a:lnTo>
                  <a:lnTo>
                    <a:pt x="10540" y="296469"/>
                  </a:lnTo>
                  <a:lnTo>
                    <a:pt x="4907" y="303676"/>
                  </a:lnTo>
                  <a:lnTo>
                    <a:pt x="1282" y="312054"/>
                  </a:lnTo>
                  <a:lnTo>
                    <a:pt x="0" y="321185"/>
                  </a:lnTo>
                  <a:lnTo>
                    <a:pt x="5577" y="366839"/>
                  </a:lnTo>
                  <a:lnTo>
                    <a:pt x="21416" y="408355"/>
                  </a:lnTo>
                  <a:lnTo>
                    <a:pt x="46179" y="444419"/>
                  </a:lnTo>
                  <a:lnTo>
                    <a:pt x="78527" y="473717"/>
                  </a:lnTo>
                  <a:lnTo>
                    <a:pt x="117121" y="494936"/>
                  </a:lnTo>
                  <a:lnTo>
                    <a:pt x="160623" y="506762"/>
                  </a:lnTo>
                  <a:lnTo>
                    <a:pt x="160623" y="597765"/>
                  </a:lnTo>
                  <a:lnTo>
                    <a:pt x="167317" y="647578"/>
                  </a:lnTo>
                  <a:lnTo>
                    <a:pt x="186207" y="692336"/>
                  </a:lnTo>
                  <a:lnTo>
                    <a:pt x="215509" y="730254"/>
                  </a:lnTo>
                  <a:lnTo>
                    <a:pt x="253437" y="759547"/>
                  </a:lnTo>
                  <a:lnTo>
                    <a:pt x="298205" y="778431"/>
                  </a:lnTo>
                  <a:lnTo>
                    <a:pt x="348029" y="785123"/>
                  </a:lnTo>
                  <a:lnTo>
                    <a:pt x="397852" y="778431"/>
                  </a:lnTo>
                  <a:lnTo>
                    <a:pt x="442619" y="759547"/>
                  </a:lnTo>
                  <a:lnTo>
                    <a:pt x="478811" y="731592"/>
                  </a:lnTo>
                  <a:lnTo>
                    <a:pt x="348029" y="731592"/>
                  </a:lnTo>
                  <a:lnTo>
                    <a:pt x="305666" y="724783"/>
                  </a:lnTo>
                  <a:lnTo>
                    <a:pt x="268912" y="705811"/>
                  </a:lnTo>
                  <a:lnTo>
                    <a:pt x="239954" y="676862"/>
                  </a:lnTo>
                  <a:lnTo>
                    <a:pt x="220976" y="640118"/>
                  </a:lnTo>
                  <a:lnTo>
                    <a:pt x="214165" y="597765"/>
                  </a:lnTo>
                  <a:lnTo>
                    <a:pt x="214165" y="506762"/>
                  </a:lnTo>
                  <a:lnTo>
                    <a:pt x="257672" y="494936"/>
                  </a:lnTo>
                  <a:lnTo>
                    <a:pt x="296269" y="473718"/>
                  </a:lnTo>
                  <a:lnTo>
                    <a:pt x="328619" y="444419"/>
                  </a:lnTo>
                  <a:lnTo>
                    <a:pt x="333598" y="437168"/>
                  </a:lnTo>
                  <a:lnTo>
                    <a:pt x="187394" y="437168"/>
                  </a:lnTo>
                  <a:lnTo>
                    <a:pt x="142163" y="428079"/>
                  </a:lnTo>
                  <a:lnTo>
                    <a:pt x="105297" y="403265"/>
                  </a:lnTo>
                  <a:lnTo>
                    <a:pt x="80479" y="366407"/>
                  </a:lnTo>
                  <a:lnTo>
                    <a:pt x="71388" y="321185"/>
                  </a:lnTo>
                  <a:lnTo>
                    <a:pt x="70105" y="311552"/>
                  </a:lnTo>
                  <a:lnTo>
                    <a:pt x="66480" y="303007"/>
                  </a:lnTo>
                  <a:lnTo>
                    <a:pt x="60847" y="295967"/>
                  </a:lnTo>
                  <a:lnTo>
                    <a:pt x="53541" y="290851"/>
                  </a:lnTo>
                  <a:lnTo>
                    <a:pt x="53541" y="64237"/>
                  </a:lnTo>
                  <a:lnTo>
                    <a:pt x="58002" y="57991"/>
                  </a:lnTo>
                  <a:lnTo>
                    <a:pt x="64249" y="55315"/>
                  </a:lnTo>
                  <a:lnTo>
                    <a:pt x="127136" y="55315"/>
                  </a:lnTo>
                  <a:lnTo>
                    <a:pt x="131036" y="49543"/>
                  </a:lnTo>
                  <a:lnTo>
                    <a:pt x="133853" y="35687"/>
                  </a:lnTo>
                  <a:lnTo>
                    <a:pt x="131036" y="21830"/>
                  </a:lnTo>
                  <a:lnTo>
                    <a:pt x="123367" y="10483"/>
                  </a:lnTo>
                  <a:lnTo>
                    <a:pt x="112018" y="2815"/>
                  </a:lnTo>
                  <a:lnTo>
                    <a:pt x="98158" y="0"/>
                  </a:lnTo>
                  <a:close/>
                </a:path>
                <a:path w="607060" h="785494">
                  <a:moveTo>
                    <a:pt x="508653" y="196280"/>
                  </a:moveTo>
                  <a:lnTo>
                    <a:pt x="470351" y="203961"/>
                  </a:lnTo>
                  <a:lnTo>
                    <a:pt x="439160" y="224941"/>
                  </a:lnTo>
                  <a:lnTo>
                    <a:pt x="418176" y="256125"/>
                  </a:lnTo>
                  <a:lnTo>
                    <a:pt x="410494" y="294419"/>
                  </a:lnTo>
                  <a:lnTo>
                    <a:pt x="415876" y="326385"/>
                  </a:lnTo>
                  <a:lnTo>
                    <a:pt x="430795" y="354084"/>
                  </a:lnTo>
                  <a:lnTo>
                    <a:pt x="453410" y="375594"/>
                  </a:lnTo>
                  <a:lnTo>
                    <a:pt x="481882" y="388991"/>
                  </a:lnTo>
                  <a:lnTo>
                    <a:pt x="481882" y="597765"/>
                  </a:lnTo>
                  <a:lnTo>
                    <a:pt x="475072" y="640118"/>
                  </a:lnTo>
                  <a:lnTo>
                    <a:pt x="456097" y="676862"/>
                  </a:lnTo>
                  <a:lnTo>
                    <a:pt x="427142" y="705811"/>
                  </a:lnTo>
                  <a:lnTo>
                    <a:pt x="390391" y="724783"/>
                  </a:lnTo>
                  <a:lnTo>
                    <a:pt x="348029" y="731592"/>
                  </a:lnTo>
                  <a:lnTo>
                    <a:pt x="478811" y="731592"/>
                  </a:lnTo>
                  <a:lnTo>
                    <a:pt x="480544" y="730254"/>
                  </a:lnTo>
                  <a:lnTo>
                    <a:pt x="509843" y="692336"/>
                  </a:lnTo>
                  <a:lnTo>
                    <a:pt x="528731" y="647578"/>
                  </a:lnTo>
                  <a:lnTo>
                    <a:pt x="535423" y="597765"/>
                  </a:lnTo>
                  <a:lnTo>
                    <a:pt x="535423" y="388991"/>
                  </a:lnTo>
                  <a:lnTo>
                    <a:pt x="563895" y="375594"/>
                  </a:lnTo>
                  <a:lnTo>
                    <a:pt x="583579" y="356872"/>
                  </a:lnTo>
                  <a:lnTo>
                    <a:pt x="508653" y="356872"/>
                  </a:lnTo>
                  <a:lnTo>
                    <a:pt x="484210" y="352007"/>
                  </a:lnTo>
                  <a:lnTo>
                    <a:pt x="464370" y="338694"/>
                  </a:lnTo>
                  <a:lnTo>
                    <a:pt x="451054" y="318857"/>
                  </a:lnTo>
                  <a:lnTo>
                    <a:pt x="446188" y="294419"/>
                  </a:lnTo>
                  <a:lnTo>
                    <a:pt x="451054" y="269982"/>
                  </a:lnTo>
                  <a:lnTo>
                    <a:pt x="464370" y="250145"/>
                  </a:lnTo>
                  <a:lnTo>
                    <a:pt x="484210" y="236832"/>
                  </a:lnTo>
                  <a:lnTo>
                    <a:pt x="508653" y="231967"/>
                  </a:lnTo>
                  <a:lnTo>
                    <a:pt x="582872" y="231967"/>
                  </a:lnTo>
                  <a:lnTo>
                    <a:pt x="578145" y="224941"/>
                  </a:lnTo>
                  <a:lnTo>
                    <a:pt x="546954" y="203961"/>
                  </a:lnTo>
                  <a:lnTo>
                    <a:pt x="508653" y="196280"/>
                  </a:lnTo>
                  <a:close/>
                </a:path>
                <a:path w="607060" h="785494">
                  <a:moveTo>
                    <a:pt x="353902" y="55315"/>
                  </a:moveTo>
                  <a:lnTo>
                    <a:pt x="310550" y="55315"/>
                  </a:lnTo>
                  <a:lnTo>
                    <a:pt x="316796" y="57991"/>
                  </a:lnTo>
                  <a:lnTo>
                    <a:pt x="321258" y="64237"/>
                  </a:lnTo>
                  <a:lnTo>
                    <a:pt x="321258" y="290851"/>
                  </a:lnTo>
                  <a:lnTo>
                    <a:pt x="313952" y="296469"/>
                  </a:lnTo>
                  <a:lnTo>
                    <a:pt x="308319" y="303676"/>
                  </a:lnTo>
                  <a:lnTo>
                    <a:pt x="304694" y="312054"/>
                  </a:lnTo>
                  <a:lnTo>
                    <a:pt x="303411" y="321185"/>
                  </a:lnTo>
                  <a:lnTo>
                    <a:pt x="294320" y="366407"/>
                  </a:lnTo>
                  <a:lnTo>
                    <a:pt x="269500" y="403265"/>
                  </a:lnTo>
                  <a:lnTo>
                    <a:pt x="232632" y="428079"/>
                  </a:lnTo>
                  <a:lnTo>
                    <a:pt x="187394" y="437168"/>
                  </a:lnTo>
                  <a:lnTo>
                    <a:pt x="333598" y="437168"/>
                  </a:lnTo>
                  <a:lnTo>
                    <a:pt x="353383" y="408355"/>
                  </a:lnTo>
                  <a:lnTo>
                    <a:pt x="369222" y="366839"/>
                  </a:lnTo>
                  <a:lnTo>
                    <a:pt x="374799" y="321185"/>
                  </a:lnTo>
                  <a:lnTo>
                    <a:pt x="373517" y="311552"/>
                  </a:lnTo>
                  <a:lnTo>
                    <a:pt x="369892" y="303007"/>
                  </a:lnTo>
                  <a:lnTo>
                    <a:pt x="364259" y="295967"/>
                  </a:lnTo>
                  <a:lnTo>
                    <a:pt x="356952" y="290851"/>
                  </a:lnTo>
                  <a:lnTo>
                    <a:pt x="356952" y="71374"/>
                  </a:lnTo>
                  <a:lnTo>
                    <a:pt x="353902" y="55315"/>
                  </a:lnTo>
                  <a:close/>
                </a:path>
                <a:path w="607060" h="785494">
                  <a:moveTo>
                    <a:pt x="582872" y="231967"/>
                  </a:moveTo>
                  <a:lnTo>
                    <a:pt x="508653" y="231967"/>
                  </a:lnTo>
                  <a:lnTo>
                    <a:pt x="533095" y="236832"/>
                  </a:lnTo>
                  <a:lnTo>
                    <a:pt x="552936" y="250145"/>
                  </a:lnTo>
                  <a:lnTo>
                    <a:pt x="566251" y="269982"/>
                  </a:lnTo>
                  <a:lnTo>
                    <a:pt x="571117" y="294420"/>
                  </a:lnTo>
                  <a:lnTo>
                    <a:pt x="566251" y="318857"/>
                  </a:lnTo>
                  <a:lnTo>
                    <a:pt x="552936" y="338694"/>
                  </a:lnTo>
                  <a:lnTo>
                    <a:pt x="533095" y="352007"/>
                  </a:lnTo>
                  <a:lnTo>
                    <a:pt x="508653" y="356872"/>
                  </a:lnTo>
                  <a:lnTo>
                    <a:pt x="583579" y="356872"/>
                  </a:lnTo>
                  <a:lnTo>
                    <a:pt x="586511" y="354084"/>
                  </a:lnTo>
                  <a:lnTo>
                    <a:pt x="601430" y="326385"/>
                  </a:lnTo>
                  <a:lnTo>
                    <a:pt x="606812" y="294420"/>
                  </a:lnTo>
                  <a:lnTo>
                    <a:pt x="599129" y="256125"/>
                  </a:lnTo>
                  <a:lnTo>
                    <a:pt x="582872" y="231967"/>
                  </a:lnTo>
                  <a:close/>
                </a:path>
                <a:path w="607060" h="785494">
                  <a:moveTo>
                    <a:pt x="127136" y="55315"/>
                  </a:moveTo>
                  <a:lnTo>
                    <a:pt x="64249" y="55315"/>
                  </a:lnTo>
                  <a:lnTo>
                    <a:pt x="68404" y="61964"/>
                  </a:lnTo>
                  <a:lnTo>
                    <a:pt x="74065" y="67025"/>
                  </a:lnTo>
                  <a:lnTo>
                    <a:pt x="81064" y="70245"/>
                  </a:lnTo>
                  <a:lnTo>
                    <a:pt x="89235" y="71374"/>
                  </a:lnTo>
                  <a:lnTo>
                    <a:pt x="98158" y="71374"/>
                  </a:lnTo>
                  <a:lnTo>
                    <a:pt x="112018" y="68558"/>
                  </a:lnTo>
                  <a:lnTo>
                    <a:pt x="123367" y="60891"/>
                  </a:lnTo>
                  <a:lnTo>
                    <a:pt x="127136" y="55315"/>
                  </a:lnTo>
                  <a:close/>
                </a:path>
                <a:path w="607060" h="785494">
                  <a:moveTo>
                    <a:pt x="285564" y="0"/>
                  </a:moveTo>
                  <a:lnTo>
                    <a:pt x="243753" y="21830"/>
                  </a:lnTo>
                  <a:lnTo>
                    <a:pt x="240935" y="35687"/>
                  </a:lnTo>
                  <a:lnTo>
                    <a:pt x="243753" y="49544"/>
                  </a:lnTo>
                  <a:lnTo>
                    <a:pt x="251426" y="60891"/>
                  </a:lnTo>
                  <a:lnTo>
                    <a:pt x="262779" y="68558"/>
                  </a:lnTo>
                  <a:lnTo>
                    <a:pt x="276640" y="71374"/>
                  </a:lnTo>
                  <a:lnTo>
                    <a:pt x="285564" y="71374"/>
                  </a:lnTo>
                  <a:lnTo>
                    <a:pt x="293358" y="70119"/>
                  </a:lnTo>
                  <a:lnTo>
                    <a:pt x="300399" y="66690"/>
                  </a:lnTo>
                  <a:lnTo>
                    <a:pt x="306269" y="61588"/>
                  </a:lnTo>
                  <a:lnTo>
                    <a:pt x="310550" y="55315"/>
                  </a:lnTo>
                  <a:lnTo>
                    <a:pt x="353902" y="55315"/>
                  </a:lnTo>
                  <a:lnTo>
                    <a:pt x="353341" y="52359"/>
                  </a:lnTo>
                  <a:lnTo>
                    <a:pt x="343455" y="36356"/>
                  </a:lnTo>
                  <a:lnTo>
                    <a:pt x="328718" y="24702"/>
                  </a:lnTo>
                  <a:lnTo>
                    <a:pt x="310550" y="18735"/>
                  </a:lnTo>
                  <a:lnTo>
                    <a:pt x="306771" y="11291"/>
                  </a:lnTo>
                  <a:lnTo>
                    <a:pt x="301069" y="5353"/>
                  </a:lnTo>
                  <a:lnTo>
                    <a:pt x="293860" y="1421"/>
                  </a:lnTo>
                  <a:lnTo>
                    <a:pt x="2855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75833" y="2079946"/>
              <a:ext cx="89235" cy="89218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6242303" y="1917191"/>
              <a:ext cx="899160" cy="554990"/>
            </a:xfrm>
            <a:custGeom>
              <a:avLst/>
              <a:gdLst/>
              <a:ahLst/>
              <a:cxnLst/>
              <a:rect l="l" t="t" r="r" b="b"/>
              <a:pathLst>
                <a:path w="899159" h="554989">
                  <a:moveTo>
                    <a:pt x="899159" y="0"/>
                  </a:moveTo>
                  <a:lnTo>
                    <a:pt x="0" y="0"/>
                  </a:lnTo>
                  <a:lnTo>
                    <a:pt x="0" y="554736"/>
                  </a:lnTo>
                  <a:lnTo>
                    <a:pt x="899159" y="554736"/>
                  </a:lnTo>
                  <a:lnTo>
                    <a:pt x="899159" y="0"/>
                  </a:lnTo>
                  <a:close/>
                </a:path>
              </a:pathLst>
            </a:custGeom>
            <a:solidFill>
              <a:srgbClr val="FFA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6111205" y="1962629"/>
            <a:ext cx="1286417" cy="47577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2540">
              <a:lnSpc>
                <a:spcPct val="100000"/>
              </a:lnSpc>
              <a:spcBef>
                <a:spcPts val="110"/>
              </a:spcBef>
            </a:pPr>
            <a:r>
              <a:rPr sz="1500" b="1" spc="-16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500" b="1" spc="3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500" b="1" spc="165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1500" b="1" spc="3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500" b="1" spc="-17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500" b="1" spc="-18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500" b="1" spc="25" dirty="0">
                <a:solidFill>
                  <a:srgbClr val="FFFFFF"/>
                </a:solidFill>
                <a:latin typeface="Tahoma"/>
                <a:cs typeface="Tahoma"/>
              </a:rPr>
              <a:t>o  M</a:t>
            </a:r>
            <a:r>
              <a:rPr sz="1500" b="1" spc="65" dirty="0">
                <a:solidFill>
                  <a:srgbClr val="FFFFFF"/>
                </a:solidFill>
                <a:latin typeface="Tahoma"/>
                <a:cs typeface="Tahoma"/>
              </a:rPr>
              <a:t>é</a:t>
            </a:r>
            <a:r>
              <a:rPr sz="1500" b="1" spc="5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500" b="1" spc="3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500" b="1" spc="40" dirty="0">
                <a:solidFill>
                  <a:srgbClr val="FFFFFF"/>
                </a:solidFill>
                <a:latin typeface="Tahoma"/>
                <a:cs typeface="Tahoma"/>
              </a:rPr>
              <a:t>co</a:t>
            </a:r>
            <a:r>
              <a:rPr lang="pt-BR" sz="1500" b="1" spc="40" dirty="0">
                <a:solidFill>
                  <a:srgbClr val="FFFFFF"/>
                </a:solidFill>
                <a:latin typeface="Tahoma"/>
                <a:cs typeface="Tahoma"/>
              </a:rPr>
              <a:t> 24h </a:t>
            </a:r>
            <a:endParaRPr sz="1500" dirty="0">
              <a:latin typeface="Tahoma"/>
              <a:cs typeface="Tahoma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4971288" y="3389376"/>
            <a:ext cx="2426335" cy="908685"/>
            <a:chOff x="4971288" y="3389376"/>
            <a:chExt cx="2426335" cy="908685"/>
          </a:xfrm>
        </p:grpSpPr>
        <p:sp>
          <p:nvSpPr>
            <p:cNvPr id="46" name="object 46"/>
            <p:cNvSpPr/>
            <p:nvPr/>
          </p:nvSpPr>
          <p:spPr>
            <a:xfrm>
              <a:off x="4971288" y="3389376"/>
              <a:ext cx="2426335" cy="908685"/>
            </a:xfrm>
            <a:custGeom>
              <a:avLst/>
              <a:gdLst/>
              <a:ahLst/>
              <a:cxnLst/>
              <a:rect l="l" t="t" r="r" b="b"/>
              <a:pathLst>
                <a:path w="2426334" h="908685">
                  <a:moveTo>
                    <a:pt x="2274823" y="0"/>
                  </a:moveTo>
                  <a:lnTo>
                    <a:pt x="151384" y="0"/>
                  </a:lnTo>
                  <a:lnTo>
                    <a:pt x="103550" y="7721"/>
                  </a:lnTo>
                  <a:lnTo>
                    <a:pt x="61996" y="29220"/>
                  </a:lnTo>
                  <a:lnTo>
                    <a:pt x="29220" y="61996"/>
                  </a:lnTo>
                  <a:lnTo>
                    <a:pt x="7721" y="103550"/>
                  </a:lnTo>
                  <a:lnTo>
                    <a:pt x="0" y="151384"/>
                  </a:lnTo>
                  <a:lnTo>
                    <a:pt x="0" y="756919"/>
                  </a:lnTo>
                  <a:lnTo>
                    <a:pt x="7721" y="804753"/>
                  </a:lnTo>
                  <a:lnTo>
                    <a:pt x="29220" y="846307"/>
                  </a:lnTo>
                  <a:lnTo>
                    <a:pt x="61996" y="879083"/>
                  </a:lnTo>
                  <a:lnTo>
                    <a:pt x="103550" y="900582"/>
                  </a:lnTo>
                  <a:lnTo>
                    <a:pt x="151384" y="908304"/>
                  </a:lnTo>
                  <a:lnTo>
                    <a:pt x="2274823" y="908304"/>
                  </a:lnTo>
                  <a:lnTo>
                    <a:pt x="2322657" y="900582"/>
                  </a:lnTo>
                  <a:lnTo>
                    <a:pt x="2364211" y="879083"/>
                  </a:lnTo>
                  <a:lnTo>
                    <a:pt x="2396987" y="846307"/>
                  </a:lnTo>
                  <a:lnTo>
                    <a:pt x="2418486" y="804753"/>
                  </a:lnTo>
                  <a:lnTo>
                    <a:pt x="2426208" y="756919"/>
                  </a:lnTo>
                  <a:lnTo>
                    <a:pt x="2426208" y="151384"/>
                  </a:lnTo>
                  <a:lnTo>
                    <a:pt x="2418486" y="103550"/>
                  </a:lnTo>
                  <a:lnTo>
                    <a:pt x="2396987" y="61996"/>
                  </a:lnTo>
                  <a:lnTo>
                    <a:pt x="2364211" y="29220"/>
                  </a:lnTo>
                  <a:lnTo>
                    <a:pt x="2322657" y="7721"/>
                  </a:lnTo>
                  <a:lnTo>
                    <a:pt x="2274823" y="0"/>
                  </a:lnTo>
                  <a:close/>
                </a:path>
              </a:pathLst>
            </a:custGeom>
            <a:solidFill>
              <a:srgbClr val="6FCC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124409" y="3530185"/>
              <a:ext cx="783590" cy="542925"/>
            </a:xfrm>
            <a:custGeom>
              <a:avLst/>
              <a:gdLst/>
              <a:ahLst/>
              <a:cxnLst/>
              <a:rect l="l" t="t" r="r" b="b"/>
              <a:pathLst>
                <a:path w="783589" h="542925">
                  <a:moveTo>
                    <a:pt x="673547" y="510683"/>
                  </a:moveTo>
                  <a:lnTo>
                    <a:pt x="109843" y="510683"/>
                  </a:lnTo>
                  <a:lnTo>
                    <a:pt x="102179" y="517864"/>
                  </a:lnTo>
                  <a:lnTo>
                    <a:pt x="102180" y="542600"/>
                  </a:lnTo>
                  <a:lnTo>
                    <a:pt x="681211" y="542600"/>
                  </a:lnTo>
                  <a:lnTo>
                    <a:pt x="681211" y="517864"/>
                  </a:lnTo>
                  <a:lnTo>
                    <a:pt x="673547" y="510683"/>
                  </a:lnTo>
                  <a:close/>
                </a:path>
                <a:path w="783589" h="542925">
                  <a:moveTo>
                    <a:pt x="323570" y="462806"/>
                  </a:moveTo>
                  <a:lnTo>
                    <a:pt x="272480" y="462806"/>
                  </a:lnTo>
                  <a:lnTo>
                    <a:pt x="272480" y="510683"/>
                  </a:lnTo>
                  <a:lnTo>
                    <a:pt x="323570" y="510683"/>
                  </a:lnTo>
                  <a:lnTo>
                    <a:pt x="323570" y="462806"/>
                  </a:lnTo>
                  <a:close/>
                </a:path>
                <a:path w="783589" h="542925">
                  <a:moveTo>
                    <a:pt x="510911" y="462806"/>
                  </a:moveTo>
                  <a:lnTo>
                    <a:pt x="459821" y="462806"/>
                  </a:lnTo>
                  <a:lnTo>
                    <a:pt x="459821" y="510683"/>
                  </a:lnTo>
                  <a:lnTo>
                    <a:pt x="510911" y="510683"/>
                  </a:lnTo>
                  <a:lnTo>
                    <a:pt x="510911" y="462806"/>
                  </a:lnTo>
                  <a:close/>
                </a:path>
                <a:path w="783589" h="542925">
                  <a:moveTo>
                    <a:pt x="783391" y="0"/>
                  </a:moveTo>
                  <a:lnTo>
                    <a:pt x="0" y="0"/>
                  </a:lnTo>
                  <a:lnTo>
                    <a:pt x="0" y="462806"/>
                  </a:lnTo>
                  <a:lnTo>
                    <a:pt x="783391" y="462806"/>
                  </a:lnTo>
                  <a:lnTo>
                    <a:pt x="783391" y="414930"/>
                  </a:lnTo>
                  <a:lnTo>
                    <a:pt x="51089" y="414930"/>
                  </a:lnTo>
                  <a:lnTo>
                    <a:pt x="51089" y="47876"/>
                  </a:lnTo>
                  <a:lnTo>
                    <a:pt x="783391" y="47876"/>
                  </a:lnTo>
                  <a:lnTo>
                    <a:pt x="783391" y="0"/>
                  </a:lnTo>
                  <a:close/>
                </a:path>
                <a:path w="783589" h="542925">
                  <a:moveTo>
                    <a:pt x="783391" y="47876"/>
                  </a:moveTo>
                  <a:lnTo>
                    <a:pt x="732301" y="47876"/>
                  </a:lnTo>
                  <a:lnTo>
                    <a:pt x="732301" y="414930"/>
                  </a:lnTo>
                  <a:lnTo>
                    <a:pt x="783391" y="414930"/>
                  </a:lnTo>
                  <a:lnTo>
                    <a:pt x="783391" y="478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080760" y="3547872"/>
              <a:ext cx="1122045" cy="554990"/>
            </a:xfrm>
            <a:custGeom>
              <a:avLst/>
              <a:gdLst/>
              <a:ahLst/>
              <a:cxnLst/>
              <a:rect l="l" t="t" r="r" b="b"/>
              <a:pathLst>
                <a:path w="1122045" h="554989">
                  <a:moveTo>
                    <a:pt x="1121664" y="0"/>
                  </a:moveTo>
                  <a:lnTo>
                    <a:pt x="0" y="0"/>
                  </a:lnTo>
                  <a:lnTo>
                    <a:pt x="0" y="554735"/>
                  </a:lnTo>
                  <a:lnTo>
                    <a:pt x="1121664" y="554735"/>
                  </a:lnTo>
                  <a:lnTo>
                    <a:pt x="1121664" y="0"/>
                  </a:lnTo>
                  <a:close/>
                </a:path>
              </a:pathLst>
            </a:custGeom>
            <a:solidFill>
              <a:srgbClr val="6FCC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6165850" y="3576573"/>
            <a:ext cx="956310" cy="4845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b="1" spc="135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1500" b="1" spc="10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500" b="1" spc="-5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500" b="1" spc="-100" dirty="0">
                <a:solidFill>
                  <a:srgbClr val="FFFFFF"/>
                </a:solidFill>
                <a:latin typeface="Tahoma"/>
                <a:cs typeface="Tahoma"/>
              </a:rPr>
              <a:t>tro</a:t>
            </a:r>
            <a:r>
              <a:rPr sz="15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spc="5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500" b="1" spc="7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endParaRPr sz="1500">
              <a:latin typeface="Tahoma"/>
              <a:cs typeface="Tahoma"/>
            </a:endParaRPr>
          </a:p>
          <a:p>
            <a:pPr marL="79375">
              <a:lnSpc>
                <a:spcPct val="100000"/>
              </a:lnSpc>
            </a:pPr>
            <a:r>
              <a:rPr sz="1500" b="1" spc="-25" dirty="0">
                <a:solidFill>
                  <a:srgbClr val="FFFFFF"/>
                </a:solidFill>
                <a:latin typeface="Tahoma"/>
                <a:cs typeface="Tahoma"/>
              </a:rPr>
              <a:t>Controle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2286000" y="3389375"/>
            <a:ext cx="2426335" cy="899160"/>
          </a:xfrm>
          <a:custGeom>
            <a:avLst/>
            <a:gdLst/>
            <a:ahLst/>
            <a:cxnLst/>
            <a:rect l="l" t="t" r="r" b="b"/>
            <a:pathLst>
              <a:path w="2426335" h="899160">
                <a:moveTo>
                  <a:pt x="2426208" y="149860"/>
                </a:moveTo>
                <a:lnTo>
                  <a:pt x="2418562" y="102489"/>
                </a:lnTo>
                <a:lnTo>
                  <a:pt x="2397302" y="61341"/>
                </a:lnTo>
                <a:lnTo>
                  <a:pt x="2364867" y="28905"/>
                </a:lnTo>
                <a:lnTo>
                  <a:pt x="2323719" y="7645"/>
                </a:lnTo>
                <a:lnTo>
                  <a:pt x="2276348" y="0"/>
                </a:lnTo>
                <a:lnTo>
                  <a:pt x="149860" y="0"/>
                </a:lnTo>
                <a:lnTo>
                  <a:pt x="102476" y="7645"/>
                </a:lnTo>
                <a:lnTo>
                  <a:pt x="61328" y="28905"/>
                </a:lnTo>
                <a:lnTo>
                  <a:pt x="28892" y="61341"/>
                </a:lnTo>
                <a:lnTo>
                  <a:pt x="7632" y="102489"/>
                </a:lnTo>
                <a:lnTo>
                  <a:pt x="0" y="149860"/>
                </a:lnTo>
                <a:lnTo>
                  <a:pt x="0" y="749300"/>
                </a:lnTo>
                <a:lnTo>
                  <a:pt x="7632" y="796683"/>
                </a:lnTo>
                <a:lnTo>
                  <a:pt x="28892" y="837831"/>
                </a:lnTo>
                <a:lnTo>
                  <a:pt x="61328" y="870267"/>
                </a:lnTo>
                <a:lnTo>
                  <a:pt x="102476" y="891527"/>
                </a:lnTo>
                <a:lnTo>
                  <a:pt x="149860" y="899160"/>
                </a:lnTo>
                <a:lnTo>
                  <a:pt x="2276348" y="899160"/>
                </a:lnTo>
                <a:lnTo>
                  <a:pt x="2323719" y="891527"/>
                </a:lnTo>
                <a:lnTo>
                  <a:pt x="2364867" y="870267"/>
                </a:lnTo>
                <a:lnTo>
                  <a:pt x="2397302" y="837831"/>
                </a:lnTo>
                <a:lnTo>
                  <a:pt x="2418562" y="796683"/>
                </a:lnTo>
                <a:lnTo>
                  <a:pt x="2426208" y="749300"/>
                </a:lnTo>
                <a:lnTo>
                  <a:pt x="2426208" y="149860"/>
                </a:lnTo>
                <a:close/>
              </a:path>
            </a:pathLst>
          </a:custGeom>
          <a:solidFill>
            <a:srgbClr val="FFA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3434334" y="3696461"/>
            <a:ext cx="90868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b="1" spc="-5" dirty="0">
                <a:solidFill>
                  <a:srgbClr val="FFFFFF"/>
                </a:solidFill>
                <a:latin typeface="Tahoma"/>
                <a:cs typeface="Tahoma"/>
              </a:rPr>
              <a:t>Guinchos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2343911" y="3608832"/>
            <a:ext cx="817244" cy="444500"/>
            <a:chOff x="2343911" y="3608832"/>
            <a:chExt cx="817244" cy="444500"/>
          </a:xfrm>
        </p:grpSpPr>
        <p:pic>
          <p:nvPicPr>
            <p:cNvPr id="53" name="object 5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56042" y="3928312"/>
              <a:ext cx="124929" cy="12446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73619" y="3928313"/>
              <a:ext cx="124929" cy="124464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2343912" y="3608831"/>
              <a:ext cx="817244" cy="382270"/>
            </a:xfrm>
            <a:custGeom>
              <a:avLst/>
              <a:gdLst/>
              <a:ahLst/>
              <a:cxnLst/>
              <a:rect l="l" t="t" r="r" b="b"/>
              <a:pathLst>
                <a:path w="817244" h="382270">
                  <a:moveTo>
                    <a:pt x="531545" y="257251"/>
                  </a:moveTo>
                  <a:lnTo>
                    <a:pt x="31813" y="257251"/>
                  </a:lnTo>
                  <a:lnTo>
                    <a:pt x="31813" y="381723"/>
                  </a:lnTo>
                  <a:lnTo>
                    <a:pt x="85356" y="381723"/>
                  </a:lnTo>
                  <a:lnTo>
                    <a:pt x="92392" y="347205"/>
                  </a:lnTo>
                  <a:lnTo>
                    <a:pt x="111569" y="318935"/>
                  </a:lnTo>
                  <a:lnTo>
                    <a:pt x="139941" y="299834"/>
                  </a:lnTo>
                  <a:lnTo>
                    <a:pt x="174586" y="292811"/>
                  </a:lnTo>
                  <a:lnTo>
                    <a:pt x="209232" y="299834"/>
                  </a:lnTo>
                  <a:lnTo>
                    <a:pt x="237617" y="318935"/>
                  </a:lnTo>
                  <a:lnTo>
                    <a:pt x="256781" y="347205"/>
                  </a:lnTo>
                  <a:lnTo>
                    <a:pt x="263829" y="381723"/>
                  </a:lnTo>
                  <a:lnTo>
                    <a:pt x="531545" y="381723"/>
                  </a:lnTo>
                  <a:lnTo>
                    <a:pt x="531545" y="257251"/>
                  </a:lnTo>
                  <a:close/>
                </a:path>
                <a:path w="817244" h="382270">
                  <a:moveTo>
                    <a:pt x="539496" y="0"/>
                  </a:moveTo>
                  <a:lnTo>
                    <a:pt x="0" y="0"/>
                  </a:lnTo>
                  <a:lnTo>
                    <a:pt x="0" y="234696"/>
                  </a:lnTo>
                  <a:lnTo>
                    <a:pt x="539496" y="234696"/>
                  </a:lnTo>
                  <a:lnTo>
                    <a:pt x="539496" y="0"/>
                  </a:lnTo>
                  <a:close/>
                </a:path>
                <a:path w="817244" h="382270">
                  <a:moveTo>
                    <a:pt x="817092" y="257251"/>
                  </a:moveTo>
                  <a:lnTo>
                    <a:pt x="755523" y="193243"/>
                  </a:lnTo>
                  <a:lnTo>
                    <a:pt x="749274" y="188798"/>
                  </a:lnTo>
                  <a:lnTo>
                    <a:pt x="747598" y="186131"/>
                  </a:lnTo>
                  <a:lnTo>
                    <a:pt x="744816" y="181686"/>
                  </a:lnTo>
                  <a:lnTo>
                    <a:pt x="743026" y="174574"/>
                  </a:lnTo>
                  <a:lnTo>
                    <a:pt x="725182" y="113233"/>
                  </a:lnTo>
                  <a:lnTo>
                    <a:pt x="717410" y="97231"/>
                  </a:lnTo>
                  <a:lnTo>
                    <a:pt x="715073" y="92417"/>
                  </a:lnTo>
                  <a:lnTo>
                    <a:pt x="709117" y="86309"/>
                  </a:lnTo>
                  <a:lnTo>
                    <a:pt x="709117" y="185242"/>
                  </a:lnTo>
                  <a:lnTo>
                    <a:pt x="709117" y="186131"/>
                  </a:lnTo>
                  <a:lnTo>
                    <a:pt x="602932" y="186131"/>
                  </a:lnTo>
                  <a:lnTo>
                    <a:pt x="602932" y="97231"/>
                  </a:lnTo>
                  <a:lnTo>
                    <a:pt x="656475" y="97231"/>
                  </a:lnTo>
                  <a:lnTo>
                    <a:pt x="690384" y="123012"/>
                  </a:lnTo>
                  <a:lnTo>
                    <a:pt x="708228" y="184353"/>
                  </a:lnTo>
                  <a:lnTo>
                    <a:pt x="708228" y="185242"/>
                  </a:lnTo>
                  <a:lnTo>
                    <a:pt x="709117" y="185242"/>
                  </a:lnTo>
                  <a:lnTo>
                    <a:pt x="709117" y="86309"/>
                  </a:lnTo>
                  <a:lnTo>
                    <a:pt x="699198" y="76111"/>
                  </a:lnTo>
                  <a:lnTo>
                    <a:pt x="679132" y="65468"/>
                  </a:lnTo>
                  <a:lnTo>
                    <a:pt x="656475" y="61658"/>
                  </a:lnTo>
                  <a:lnTo>
                    <a:pt x="567232" y="61658"/>
                  </a:lnTo>
                  <a:lnTo>
                    <a:pt x="567232" y="381723"/>
                  </a:lnTo>
                  <a:lnTo>
                    <a:pt x="602932" y="381723"/>
                  </a:lnTo>
                  <a:lnTo>
                    <a:pt x="609968" y="347205"/>
                  </a:lnTo>
                  <a:lnTo>
                    <a:pt x="629145" y="318935"/>
                  </a:lnTo>
                  <a:lnTo>
                    <a:pt x="657517" y="299834"/>
                  </a:lnTo>
                  <a:lnTo>
                    <a:pt x="692162" y="292811"/>
                  </a:lnTo>
                  <a:lnTo>
                    <a:pt x="726808" y="299834"/>
                  </a:lnTo>
                  <a:lnTo>
                    <a:pt x="755192" y="318935"/>
                  </a:lnTo>
                  <a:lnTo>
                    <a:pt x="774357" y="347205"/>
                  </a:lnTo>
                  <a:lnTo>
                    <a:pt x="781405" y="381723"/>
                  </a:lnTo>
                  <a:lnTo>
                    <a:pt x="795261" y="378917"/>
                  </a:lnTo>
                  <a:lnTo>
                    <a:pt x="806615" y="371271"/>
                  </a:lnTo>
                  <a:lnTo>
                    <a:pt x="814273" y="359968"/>
                  </a:lnTo>
                  <a:lnTo>
                    <a:pt x="817092" y="346163"/>
                  </a:lnTo>
                  <a:lnTo>
                    <a:pt x="817092" y="292811"/>
                  </a:lnTo>
                  <a:lnTo>
                    <a:pt x="817092" y="2572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/>
          <p:nvPr/>
        </p:nvSpPr>
        <p:spPr>
          <a:xfrm>
            <a:off x="7757160" y="4931664"/>
            <a:ext cx="2456815" cy="896619"/>
          </a:xfrm>
          <a:custGeom>
            <a:avLst/>
            <a:gdLst/>
            <a:ahLst/>
            <a:cxnLst/>
            <a:rect l="l" t="t" r="r" b="b"/>
            <a:pathLst>
              <a:path w="2456815" h="896620">
                <a:moveTo>
                  <a:pt x="2456688" y="149352"/>
                </a:moveTo>
                <a:lnTo>
                  <a:pt x="2449055" y="102171"/>
                </a:lnTo>
                <a:lnTo>
                  <a:pt x="2427846" y="61175"/>
                </a:lnTo>
                <a:lnTo>
                  <a:pt x="2395512" y="28841"/>
                </a:lnTo>
                <a:lnTo>
                  <a:pt x="2354516" y="7620"/>
                </a:lnTo>
                <a:lnTo>
                  <a:pt x="2307336" y="0"/>
                </a:lnTo>
                <a:lnTo>
                  <a:pt x="149352" y="0"/>
                </a:lnTo>
                <a:lnTo>
                  <a:pt x="102158" y="7620"/>
                </a:lnTo>
                <a:lnTo>
                  <a:pt x="61163" y="28841"/>
                </a:lnTo>
                <a:lnTo>
                  <a:pt x="28829" y="61175"/>
                </a:lnTo>
                <a:lnTo>
                  <a:pt x="7620" y="102171"/>
                </a:lnTo>
                <a:lnTo>
                  <a:pt x="0" y="149352"/>
                </a:lnTo>
                <a:lnTo>
                  <a:pt x="0" y="746760"/>
                </a:lnTo>
                <a:lnTo>
                  <a:pt x="7620" y="793978"/>
                </a:lnTo>
                <a:lnTo>
                  <a:pt x="28829" y="834974"/>
                </a:lnTo>
                <a:lnTo>
                  <a:pt x="61163" y="867308"/>
                </a:lnTo>
                <a:lnTo>
                  <a:pt x="102158" y="888504"/>
                </a:lnTo>
                <a:lnTo>
                  <a:pt x="149352" y="896112"/>
                </a:lnTo>
                <a:lnTo>
                  <a:pt x="2307336" y="896112"/>
                </a:lnTo>
                <a:lnTo>
                  <a:pt x="2354516" y="888504"/>
                </a:lnTo>
                <a:lnTo>
                  <a:pt x="2395512" y="867308"/>
                </a:lnTo>
                <a:lnTo>
                  <a:pt x="2427846" y="834974"/>
                </a:lnTo>
                <a:lnTo>
                  <a:pt x="2449068" y="793978"/>
                </a:lnTo>
                <a:lnTo>
                  <a:pt x="2456688" y="746760"/>
                </a:lnTo>
                <a:lnTo>
                  <a:pt x="2456688" y="149352"/>
                </a:lnTo>
                <a:close/>
              </a:path>
            </a:pathLst>
          </a:custGeom>
          <a:solidFill>
            <a:srgbClr val="FFA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8903334" y="5108270"/>
            <a:ext cx="1011555" cy="4851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b="1" spc="25" dirty="0">
                <a:solidFill>
                  <a:srgbClr val="FFFFFF"/>
                </a:solidFill>
                <a:latin typeface="Tahoma"/>
                <a:cs typeface="Tahoma"/>
              </a:rPr>
              <a:t>Caminhão</a:t>
            </a:r>
            <a:endParaRPr sz="1500">
              <a:latin typeface="Tahoma"/>
              <a:cs typeface="Tahoma"/>
            </a:endParaRPr>
          </a:p>
          <a:p>
            <a:pPr marL="82550">
              <a:lnSpc>
                <a:spcPct val="100000"/>
              </a:lnSpc>
            </a:pPr>
            <a:r>
              <a:rPr sz="1500" b="1" spc="-25" dirty="0">
                <a:solidFill>
                  <a:srgbClr val="FFFFFF"/>
                </a:solidFill>
                <a:latin typeface="Tahoma"/>
                <a:cs typeface="Tahoma"/>
              </a:rPr>
              <a:t>Boiadeiro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7900416" y="5160264"/>
            <a:ext cx="817244" cy="457200"/>
            <a:chOff x="7900416" y="5160264"/>
            <a:chExt cx="817244" cy="457200"/>
          </a:xfrm>
        </p:grpSpPr>
        <p:pic>
          <p:nvPicPr>
            <p:cNvPr id="59" name="object 5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15166" y="5493111"/>
              <a:ext cx="124488" cy="124025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30917" y="5493111"/>
              <a:ext cx="124488" cy="124025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7900416" y="5175504"/>
              <a:ext cx="817244" cy="379730"/>
            </a:xfrm>
            <a:custGeom>
              <a:avLst/>
              <a:gdLst/>
              <a:ahLst/>
              <a:cxnLst/>
              <a:rect l="l" t="t" r="r" b="b"/>
              <a:pathLst>
                <a:path w="817245" h="379729">
                  <a:moveTo>
                    <a:pt x="532676" y="255600"/>
                  </a:moveTo>
                  <a:lnTo>
                    <a:pt x="34721" y="255600"/>
                  </a:lnTo>
                  <a:lnTo>
                    <a:pt x="34721" y="379628"/>
                  </a:lnTo>
                  <a:lnTo>
                    <a:pt x="88061" y="379628"/>
                  </a:lnTo>
                  <a:lnTo>
                    <a:pt x="95084" y="345224"/>
                  </a:lnTo>
                  <a:lnTo>
                    <a:pt x="114185" y="317055"/>
                  </a:lnTo>
                  <a:lnTo>
                    <a:pt x="142468" y="298030"/>
                  </a:lnTo>
                  <a:lnTo>
                    <a:pt x="176987" y="291033"/>
                  </a:lnTo>
                  <a:lnTo>
                    <a:pt x="211518" y="298030"/>
                  </a:lnTo>
                  <a:lnTo>
                    <a:pt x="239788" y="317055"/>
                  </a:lnTo>
                  <a:lnTo>
                    <a:pt x="258889" y="345224"/>
                  </a:lnTo>
                  <a:lnTo>
                    <a:pt x="265912" y="379628"/>
                  </a:lnTo>
                  <a:lnTo>
                    <a:pt x="532676" y="379628"/>
                  </a:lnTo>
                  <a:lnTo>
                    <a:pt x="532676" y="255600"/>
                  </a:lnTo>
                  <a:close/>
                </a:path>
                <a:path w="817245" h="379729">
                  <a:moveTo>
                    <a:pt x="542544" y="0"/>
                  </a:moveTo>
                  <a:lnTo>
                    <a:pt x="0" y="0"/>
                  </a:lnTo>
                  <a:lnTo>
                    <a:pt x="0" y="234696"/>
                  </a:lnTo>
                  <a:lnTo>
                    <a:pt x="542544" y="234696"/>
                  </a:lnTo>
                  <a:lnTo>
                    <a:pt x="542544" y="0"/>
                  </a:lnTo>
                  <a:close/>
                </a:path>
                <a:path w="817245" h="379729">
                  <a:moveTo>
                    <a:pt x="817232" y="255600"/>
                  </a:moveTo>
                  <a:lnTo>
                    <a:pt x="755878" y="191808"/>
                  </a:lnTo>
                  <a:lnTo>
                    <a:pt x="749642" y="187388"/>
                  </a:lnTo>
                  <a:lnTo>
                    <a:pt x="747979" y="184721"/>
                  </a:lnTo>
                  <a:lnTo>
                    <a:pt x="745197" y="180301"/>
                  </a:lnTo>
                  <a:lnTo>
                    <a:pt x="743419" y="173215"/>
                  </a:lnTo>
                  <a:lnTo>
                    <a:pt x="725639" y="112077"/>
                  </a:lnTo>
                  <a:lnTo>
                    <a:pt x="717892" y="96139"/>
                  </a:lnTo>
                  <a:lnTo>
                    <a:pt x="715568" y="91351"/>
                  </a:lnTo>
                  <a:lnTo>
                    <a:pt x="709637" y="85267"/>
                  </a:lnTo>
                  <a:lnTo>
                    <a:pt x="709637" y="183845"/>
                  </a:lnTo>
                  <a:lnTo>
                    <a:pt x="709637" y="184721"/>
                  </a:lnTo>
                  <a:lnTo>
                    <a:pt x="603821" y="184721"/>
                  </a:lnTo>
                  <a:lnTo>
                    <a:pt x="603821" y="96139"/>
                  </a:lnTo>
                  <a:lnTo>
                    <a:pt x="657174" y="96139"/>
                  </a:lnTo>
                  <a:lnTo>
                    <a:pt x="690956" y="121831"/>
                  </a:lnTo>
                  <a:lnTo>
                    <a:pt x="708748" y="182956"/>
                  </a:lnTo>
                  <a:lnTo>
                    <a:pt x="708748" y="183845"/>
                  </a:lnTo>
                  <a:lnTo>
                    <a:pt x="709637" y="183845"/>
                  </a:lnTo>
                  <a:lnTo>
                    <a:pt x="709637" y="85267"/>
                  </a:lnTo>
                  <a:lnTo>
                    <a:pt x="699744" y="75095"/>
                  </a:lnTo>
                  <a:lnTo>
                    <a:pt x="679742" y="64490"/>
                  </a:lnTo>
                  <a:lnTo>
                    <a:pt x="657174" y="60706"/>
                  </a:lnTo>
                  <a:lnTo>
                    <a:pt x="568248" y="60706"/>
                  </a:lnTo>
                  <a:lnTo>
                    <a:pt x="568248" y="379628"/>
                  </a:lnTo>
                  <a:lnTo>
                    <a:pt x="603821" y="379628"/>
                  </a:lnTo>
                  <a:lnTo>
                    <a:pt x="610831" y="345224"/>
                  </a:lnTo>
                  <a:lnTo>
                    <a:pt x="629932" y="317055"/>
                  </a:lnTo>
                  <a:lnTo>
                    <a:pt x="658215" y="298030"/>
                  </a:lnTo>
                  <a:lnTo>
                    <a:pt x="692734" y="291033"/>
                  </a:lnTo>
                  <a:lnTo>
                    <a:pt x="727265" y="298030"/>
                  </a:lnTo>
                  <a:lnTo>
                    <a:pt x="755535" y="317055"/>
                  </a:lnTo>
                  <a:lnTo>
                    <a:pt x="774649" y="345224"/>
                  </a:lnTo>
                  <a:lnTo>
                    <a:pt x="781659" y="379628"/>
                  </a:lnTo>
                  <a:lnTo>
                    <a:pt x="795464" y="376834"/>
                  </a:lnTo>
                  <a:lnTo>
                    <a:pt x="806780" y="369214"/>
                  </a:lnTo>
                  <a:lnTo>
                    <a:pt x="814425" y="357949"/>
                  </a:lnTo>
                  <a:lnTo>
                    <a:pt x="817232" y="344195"/>
                  </a:lnTo>
                  <a:lnTo>
                    <a:pt x="817232" y="291033"/>
                  </a:lnTo>
                  <a:lnTo>
                    <a:pt x="817232" y="2556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933944" y="5160264"/>
              <a:ext cx="481965" cy="253365"/>
            </a:xfrm>
            <a:custGeom>
              <a:avLst/>
              <a:gdLst/>
              <a:ahLst/>
              <a:cxnLst/>
              <a:rect l="l" t="t" r="r" b="b"/>
              <a:pathLst>
                <a:path w="481965" h="253364">
                  <a:moveTo>
                    <a:pt x="203809" y="184378"/>
                  </a:moveTo>
                  <a:lnTo>
                    <a:pt x="183832" y="184378"/>
                  </a:lnTo>
                  <a:lnTo>
                    <a:pt x="183832" y="237159"/>
                  </a:lnTo>
                  <a:lnTo>
                    <a:pt x="183832" y="242620"/>
                  </a:lnTo>
                  <a:lnTo>
                    <a:pt x="188302" y="247053"/>
                  </a:lnTo>
                  <a:lnTo>
                    <a:pt x="199339" y="247053"/>
                  </a:lnTo>
                  <a:lnTo>
                    <a:pt x="203809" y="242620"/>
                  </a:lnTo>
                  <a:lnTo>
                    <a:pt x="203809" y="184378"/>
                  </a:lnTo>
                  <a:close/>
                </a:path>
                <a:path w="481965" h="253364">
                  <a:moveTo>
                    <a:pt x="481584" y="0"/>
                  </a:moveTo>
                  <a:lnTo>
                    <a:pt x="396240" y="0"/>
                  </a:lnTo>
                  <a:lnTo>
                    <a:pt x="396240" y="18288"/>
                  </a:lnTo>
                  <a:lnTo>
                    <a:pt x="396240" y="39801"/>
                  </a:lnTo>
                  <a:lnTo>
                    <a:pt x="396240" y="53314"/>
                  </a:lnTo>
                  <a:lnTo>
                    <a:pt x="396240" y="59931"/>
                  </a:lnTo>
                  <a:lnTo>
                    <a:pt x="394119" y="57645"/>
                  </a:lnTo>
                  <a:lnTo>
                    <a:pt x="390626" y="56121"/>
                  </a:lnTo>
                  <a:lnTo>
                    <a:pt x="375119" y="56121"/>
                  </a:lnTo>
                  <a:lnTo>
                    <a:pt x="376453" y="54114"/>
                  </a:lnTo>
                  <a:lnTo>
                    <a:pt x="378599" y="52781"/>
                  </a:lnTo>
                  <a:lnTo>
                    <a:pt x="381000" y="52489"/>
                  </a:lnTo>
                  <a:lnTo>
                    <a:pt x="386473" y="51663"/>
                  </a:lnTo>
                  <a:lnTo>
                    <a:pt x="393636" y="53314"/>
                  </a:lnTo>
                  <a:lnTo>
                    <a:pt x="396240" y="53314"/>
                  </a:lnTo>
                  <a:lnTo>
                    <a:pt x="396240" y="39801"/>
                  </a:lnTo>
                  <a:lnTo>
                    <a:pt x="377571" y="37807"/>
                  </a:lnTo>
                  <a:lnTo>
                    <a:pt x="368427" y="39166"/>
                  </a:lnTo>
                  <a:lnTo>
                    <a:pt x="361416" y="43929"/>
                  </a:lnTo>
                  <a:lnTo>
                    <a:pt x="356933" y="51142"/>
                  </a:lnTo>
                  <a:lnTo>
                    <a:pt x="355346" y="59829"/>
                  </a:lnTo>
                  <a:lnTo>
                    <a:pt x="355346" y="60833"/>
                  </a:lnTo>
                  <a:lnTo>
                    <a:pt x="353568" y="61633"/>
                  </a:lnTo>
                  <a:lnTo>
                    <a:pt x="353568" y="18288"/>
                  </a:lnTo>
                  <a:lnTo>
                    <a:pt x="396240" y="18288"/>
                  </a:lnTo>
                  <a:lnTo>
                    <a:pt x="396240" y="0"/>
                  </a:lnTo>
                  <a:lnTo>
                    <a:pt x="335280" y="0"/>
                  </a:lnTo>
                  <a:lnTo>
                    <a:pt x="335280" y="18288"/>
                  </a:lnTo>
                  <a:lnTo>
                    <a:pt x="335280" y="59753"/>
                  </a:lnTo>
                  <a:lnTo>
                    <a:pt x="320167" y="56896"/>
                  </a:lnTo>
                  <a:lnTo>
                    <a:pt x="312064" y="57023"/>
                  </a:lnTo>
                  <a:lnTo>
                    <a:pt x="292608" y="61506"/>
                  </a:lnTo>
                  <a:lnTo>
                    <a:pt x="292608" y="18288"/>
                  </a:lnTo>
                  <a:lnTo>
                    <a:pt x="335280" y="18288"/>
                  </a:lnTo>
                  <a:lnTo>
                    <a:pt x="335280" y="0"/>
                  </a:lnTo>
                  <a:lnTo>
                    <a:pt x="274320" y="0"/>
                  </a:lnTo>
                  <a:lnTo>
                    <a:pt x="274320" y="18288"/>
                  </a:lnTo>
                  <a:lnTo>
                    <a:pt x="274320" y="65709"/>
                  </a:lnTo>
                  <a:lnTo>
                    <a:pt x="240792" y="73406"/>
                  </a:lnTo>
                  <a:lnTo>
                    <a:pt x="240792" y="18288"/>
                  </a:lnTo>
                  <a:lnTo>
                    <a:pt x="274320" y="18288"/>
                  </a:lnTo>
                  <a:lnTo>
                    <a:pt x="274320" y="0"/>
                  </a:lnTo>
                  <a:lnTo>
                    <a:pt x="222504" y="0"/>
                  </a:lnTo>
                  <a:lnTo>
                    <a:pt x="222504" y="18288"/>
                  </a:lnTo>
                  <a:lnTo>
                    <a:pt x="222504" y="77609"/>
                  </a:lnTo>
                  <a:lnTo>
                    <a:pt x="179832" y="87401"/>
                  </a:lnTo>
                  <a:lnTo>
                    <a:pt x="179832" y="18288"/>
                  </a:lnTo>
                  <a:lnTo>
                    <a:pt x="222504" y="18288"/>
                  </a:lnTo>
                  <a:lnTo>
                    <a:pt x="222504" y="0"/>
                  </a:lnTo>
                  <a:lnTo>
                    <a:pt x="0" y="0"/>
                  </a:lnTo>
                  <a:lnTo>
                    <a:pt x="0" y="15240"/>
                  </a:lnTo>
                  <a:lnTo>
                    <a:pt x="0" y="18288"/>
                  </a:lnTo>
                  <a:lnTo>
                    <a:pt x="0" y="249936"/>
                  </a:lnTo>
                  <a:lnTo>
                    <a:pt x="18288" y="249936"/>
                  </a:lnTo>
                  <a:lnTo>
                    <a:pt x="18288" y="18288"/>
                  </a:lnTo>
                  <a:lnTo>
                    <a:pt x="48768" y="18288"/>
                  </a:lnTo>
                  <a:lnTo>
                    <a:pt x="48768" y="249936"/>
                  </a:lnTo>
                  <a:lnTo>
                    <a:pt x="67056" y="249936"/>
                  </a:lnTo>
                  <a:lnTo>
                    <a:pt x="67056" y="18288"/>
                  </a:lnTo>
                  <a:lnTo>
                    <a:pt x="106680" y="18288"/>
                  </a:lnTo>
                  <a:lnTo>
                    <a:pt x="106680" y="252984"/>
                  </a:lnTo>
                  <a:lnTo>
                    <a:pt x="124968" y="252984"/>
                  </a:lnTo>
                  <a:lnTo>
                    <a:pt x="124968" y="18288"/>
                  </a:lnTo>
                  <a:lnTo>
                    <a:pt x="161544" y="18288"/>
                  </a:lnTo>
                  <a:lnTo>
                    <a:pt x="161544" y="92214"/>
                  </a:lnTo>
                  <a:lnTo>
                    <a:pt x="158064" y="93421"/>
                  </a:lnTo>
                  <a:lnTo>
                    <a:pt x="146304" y="98475"/>
                  </a:lnTo>
                  <a:lnTo>
                    <a:pt x="130454" y="200494"/>
                  </a:lnTo>
                  <a:lnTo>
                    <a:pt x="132778" y="203390"/>
                  </a:lnTo>
                  <a:lnTo>
                    <a:pt x="136067" y="204076"/>
                  </a:lnTo>
                  <a:lnTo>
                    <a:pt x="139687" y="204698"/>
                  </a:lnTo>
                  <a:lnTo>
                    <a:pt x="143141" y="202285"/>
                  </a:lnTo>
                  <a:lnTo>
                    <a:pt x="143827" y="198323"/>
                  </a:lnTo>
                  <a:lnTo>
                    <a:pt x="143878" y="121361"/>
                  </a:lnTo>
                  <a:lnTo>
                    <a:pt x="146850" y="118427"/>
                  </a:lnTo>
                  <a:lnTo>
                    <a:pt x="150507" y="118427"/>
                  </a:lnTo>
                  <a:lnTo>
                    <a:pt x="150406" y="241998"/>
                  </a:lnTo>
                  <a:lnTo>
                    <a:pt x="154546" y="246570"/>
                  </a:lnTo>
                  <a:lnTo>
                    <a:pt x="159981" y="247053"/>
                  </a:lnTo>
                  <a:lnTo>
                    <a:pt x="161544" y="247142"/>
                  </a:lnTo>
                  <a:lnTo>
                    <a:pt x="161544" y="249936"/>
                  </a:lnTo>
                  <a:lnTo>
                    <a:pt x="179832" y="249936"/>
                  </a:lnTo>
                  <a:lnTo>
                    <a:pt x="179832" y="177787"/>
                  </a:lnTo>
                  <a:lnTo>
                    <a:pt x="222504" y="177787"/>
                  </a:lnTo>
                  <a:lnTo>
                    <a:pt x="222504" y="249936"/>
                  </a:lnTo>
                  <a:lnTo>
                    <a:pt x="240792" y="249936"/>
                  </a:lnTo>
                  <a:lnTo>
                    <a:pt x="240792" y="185928"/>
                  </a:lnTo>
                  <a:lnTo>
                    <a:pt x="257581" y="195922"/>
                  </a:lnTo>
                  <a:lnTo>
                    <a:pt x="263740" y="197612"/>
                  </a:lnTo>
                  <a:lnTo>
                    <a:pt x="274320" y="197612"/>
                  </a:lnTo>
                  <a:lnTo>
                    <a:pt x="274320" y="249936"/>
                  </a:lnTo>
                  <a:lnTo>
                    <a:pt x="292608" y="249936"/>
                  </a:lnTo>
                  <a:lnTo>
                    <a:pt x="292608" y="246710"/>
                  </a:lnTo>
                  <a:lnTo>
                    <a:pt x="296532" y="247053"/>
                  </a:lnTo>
                  <a:lnTo>
                    <a:pt x="302044" y="247345"/>
                  </a:lnTo>
                  <a:lnTo>
                    <a:pt x="306743" y="243166"/>
                  </a:lnTo>
                  <a:lnTo>
                    <a:pt x="307060" y="237337"/>
                  </a:lnTo>
                  <a:lnTo>
                    <a:pt x="307060" y="197548"/>
                  </a:lnTo>
                  <a:lnTo>
                    <a:pt x="307060" y="193827"/>
                  </a:lnTo>
                  <a:lnTo>
                    <a:pt x="320382" y="191338"/>
                  </a:lnTo>
                  <a:lnTo>
                    <a:pt x="320268" y="241998"/>
                  </a:lnTo>
                  <a:lnTo>
                    <a:pt x="324396" y="246570"/>
                  </a:lnTo>
                  <a:lnTo>
                    <a:pt x="329844" y="247053"/>
                  </a:lnTo>
                  <a:lnTo>
                    <a:pt x="335280" y="247345"/>
                  </a:lnTo>
                  <a:lnTo>
                    <a:pt x="335280" y="252984"/>
                  </a:lnTo>
                  <a:lnTo>
                    <a:pt x="353568" y="252984"/>
                  </a:lnTo>
                  <a:lnTo>
                    <a:pt x="353568" y="176288"/>
                  </a:lnTo>
                  <a:lnTo>
                    <a:pt x="355523" y="174231"/>
                  </a:lnTo>
                  <a:lnTo>
                    <a:pt x="360032" y="168135"/>
                  </a:lnTo>
                  <a:lnTo>
                    <a:pt x="363766" y="161505"/>
                  </a:lnTo>
                  <a:lnTo>
                    <a:pt x="373722" y="140944"/>
                  </a:lnTo>
                  <a:lnTo>
                    <a:pt x="379971" y="132054"/>
                  </a:lnTo>
                  <a:lnTo>
                    <a:pt x="388518" y="125704"/>
                  </a:lnTo>
                  <a:lnTo>
                    <a:pt x="396240" y="123088"/>
                  </a:lnTo>
                  <a:lnTo>
                    <a:pt x="396240" y="252984"/>
                  </a:lnTo>
                  <a:lnTo>
                    <a:pt x="414528" y="252984"/>
                  </a:lnTo>
                  <a:lnTo>
                    <a:pt x="414528" y="122936"/>
                  </a:lnTo>
                  <a:lnTo>
                    <a:pt x="426745" y="124752"/>
                  </a:lnTo>
                  <a:lnTo>
                    <a:pt x="429310" y="123634"/>
                  </a:lnTo>
                  <a:lnTo>
                    <a:pt x="430276" y="122174"/>
                  </a:lnTo>
                  <a:lnTo>
                    <a:pt x="432777" y="118402"/>
                  </a:lnTo>
                  <a:lnTo>
                    <a:pt x="435406" y="114452"/>
                  </a:lnTo>
                  <a:lnTo>
                    <a:pt x="437299" y="111975"/>
                  </a:lnTo>
                  <a:lnTo>
                    <a:pt x="437172" y="108508"/>
                  </a:lnTo>
                  <a:lnTo>
                    <a:pt x="435076" y="106197"/>
                  </a:lnTo>
                  <a:lnTo>
                    <a:pt x="414528" y="81089"/>
                  </a:lnTo>
                  <a:lnTo>
                    <a:pt x="414528" y="52844"/>
                  </a:lnTo>
                  <a:lnTo>
                    <a:pt x="420230" y="51828"/>
                  </a:lnTo>
                  <a:lnTo>
                    <a:pt x="420725" y="51663"/>
                  </a:lnTo>
                  <a:lnTo>
                    <a:pt x="426935" y="49644"/>
                  </a:lnTo>
                  <a:lnTo>
                    <a:pt x="433311" y="46532"/>
                  </a:lnTo>
                  <a:lnTo>
                    <a:pt x="436829" y="44145"/>
                  </a:lnTo>
                  <a:lnTo>
                    <a:pt x="437248" y="42849"/>
                  </a:lnTo>
                  <a:lnTo>
                    <a:pt x="436816" y="41719"/>
                  </a:lnTo>
                  <a:lnTo>
                    <a:pt x="436359" y="40551"/>
                  </a:lnTo>
                  <a:lnTo>
                    <a:pt x="435203" y="39852"/>
                  </a:lnTo>
                  <a:lnTo>
                    <a:pt x="433971" y="39966"/>
                  </a:lnTo>
                  <a:lnTo>
                    <a:pt x="418630" y="41694"/>
                  </a:lnTo>
                  <a:lnTo>
                    <a:pt x="414528" y="41719"/>
                  </a:lnTo>
                  <a:lnTo>
                    <a:pt x="414528" y="18288"/>
                  </a:lnTo>
                  <a:lnTo>
                    <a:pt x="463296" y="18288"/>
                  </a:lnTo>
                  <a:lnTo>
                    <a:pt x="463296" y="249936"/>
                  </a:lnTo>
                  <a:lnTo>
                    <a:pt x="481584" y="249936"/>
                  </a:lnTo>
                  <a:lnTo>
                    <a:pt x="481584" y="18288"/>
                  </a:lnTo>
                  <a:lnTo>
                    <a:pt x="481584" y="15240"/>
                  </a:lnTo>
                  <a:lnTo>
                    <a:pt x="481584" y="0"/>
                  </a:lnTo>
                  <a:close/>
                </a:path>
              </a:pathLst>
            </a:custGeom>
            <a:solidFill>
              <a:srgbClr val="FFA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>
            <a:spLocks noGrp="1"/>
          </p:cNvSpPr>
          <p:nvPr>
            <p:ph type="title"/>
          </p:nvPr>
        </p:nvSpPr>
        <p:spPr>
          <a:xfrm>
            <a:off x="363727" y="384956"/>
            <a:ext cx="7696900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pt-BR" sz="2800" spc="100" dirty="0">
                <a:solidFill>
                  <a:srgbClr val="6FCC96"/>
                </a:solidFill>
              </a:rPr>
              <a:t>OPERAÇÃO</a:t>
            </a:r>
            <a:r>
              <a:rPr lang="pt-BR" sz="2800" spc="-75" dirty="0">
                <a:solidFill>
                  <a:srgbClr val="6FCC96"/>
                </a:solidFill>
              </a:rPr>
              <a:t> </a:t>
            </a:r>
            <a:r>
              <a:rPr lang="pt-BR" sz="2800" spc="-100" dirty="0">
                <a:solidFill>
                  <a:srgbClr val="6FCC96"/>
                </a:solidFill>
              </a:rPr>
              <a:t>|</a:t>
            </a:r>
            <a:r>
              <a:rPr lang="pt-BR" sz="2800" spc="-50" dirty="0">
                <a:solidFill>
                  <a:srgbClr val="6FCC96"/>
                </a:solidFill>
              </a:rPr>
              <a:t> </a:t>
            </a:r>
            <a:r>
              <a:rPr lang="pt-BR" sz="2800" spc="-45" dirty="0">
                <a:solidFill>
                  <a:srgbClr val="6FCC96"/>
                </a:solidFill>
              </a:rPr>
              <a:t>ATENDIMENTO</a:t>
            </a:r>
            <a:r>
              <a:rPr lang="pt-BR" sz="2800" spc="-120" dirty="0">
                <a:solidFill>
                  <a:srgbClr val="6FCC96"/>
                </a:solidFill>
              </a:rPr>
              <a:t> </a:t>
            </a:r>
            <a:r>
              <a:rPr lang="pt-BR" sz="2800" spc="120" dirty="0">
                <a:solidFill>
                  <a:srgbClr val="6FCC96"/>
                </a:solidFill>
              </a:rPr>
              <a:t>AO</a:t>
            </a:r>
            <a:r>
              <a:rPr lang="pt-BR" sz="2800" spc="-70" dirty="0">
                <a:solidFill>
                  <a:srgbClr val="6FCC96"/>
                </a:solidFill>
              </a:rPr>
              <a:t> </a:t>
            </a:r>
            <a:r>
              <a:rPr lang="pt-BR" sz="2800" spc="-125" dirty="0">
                <a:solidFill>
                  <a:srgbClr val="6FCC96"/>
                </a:solidFill>
              </a:rPr>
              <a:t>USUÁRIO</a:t>
            </a:r>
            <a:endParaRPr lang="pt-BR" sz="2800" dirty="0"/>
          </a:p>
        </p:txBody>
      </p:sp>
      <p:pic>
        <p:nvPicPr>
          <p:cNvPr id="64" name="Imagem 63" descr="Logotipo&#10;&#10;Descrição gerada automaticamente">
            <a:extLst>
              <a:ext uri="{FF2B5EF4-FFF2-40B4-BE49-F238E27FC236}">
                <a16:creationId xmlns:a16="http://schemas.microsoft.com/office/drawing/2014/main" id="{802962E5-EA11-92F8-16E6-D7BA2A8B6CC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-152400"/>
            <a:ext cx="1752600" cy="1752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886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0207752" y="0"/>
                  </a:moveTo>
                  <a:lnTo>
                    <a:pt x="65087" y="0"/>
                  </a:lnTo>
                  <a:lnTo>
                    <a:pt x="0" y="73533"/>
                  </a:lnTo>
                  <a:lnTo>
                    <a:pt x="0" y="6858000"/>
                  </a:lnTo>
                  <a:lnTo>
                    <a:pt x="4139565" y="6858000"/>
                  </a:lnTo>
                  <a:lnTo>
                    <a:pt x="10207752" y="0"/>
                  </a:lnTo>
                  <a:close/>
                </a:path>
                <a:path w="12192000" h="6858000">
                  <a:moveTo>
                    <a:pt x="12192000" y="1097280"/>
                  </a:moveTo>
                  <a:lnTo>
                    <a:pt x="8593074" y="5167376"/>
                  </a:lnTo>
                  <a:lnTo>
                    <a:pt x="8565261" y="5203037"/>
                  </a:lnTo>
                  <a:lnTo>
                    <a:pt x="8543099" y="5240388"/>
                  </a:lnTo>
                  <a:lnTo>
                    <a:pt x="8526386" y="5279009"/>
                  </a:lnTo>
                  <a:lnTo>
                    <a:pt x="8514931" y="5318506"/>
                  </a:lnTo>
                  <a:lnTo>
                    <a:pt x="8508555" y="5358447"/>
                  </a:lnTo>
                  <a:lnTo>
                    <a:pt x="8507057" y="5398427"/>
                  </a:lnTo>
                  <a:lnTo>
                    <a:pt x="8510270" y="5438038"/>
                  </a:lnTo>
                  <a:lnTo>
                    <a:pt x="8518004" y="5476849"/>
                  </a:lnTo>
                  <a:lnTo>
                    <a:pt x="8530069" y="5514454"/>
                  </a:lnTo>
                  <a:lnTo>
                    <a:pt x="8546274" y="5550446"/>
                  </a:lnTo>
                  <a:lnTo>
                    <a:pt x="8566429" y="5584406"/>
                  </a:lnTo>
                  <a:lnTo>
                    <a:pt x="8590369" y="5615927"/>
                  </a:lnTo>
                  <a:lnTo>
                    <a:pt x="8617890" y="5644578"/>
                  </a:lnTo>
                  <a:lnTo>
                    <a:pt x="8648802" y="5669966"/>
                  </a:lnTo>
                  <a:lnTo>
                    <a:pt x="8682926" y="5691657"/>
                  </a:lnTo>
                  <a:lnTo>
                    <a:pt x="8720087" y="5709259"/>
                  </a:lnTo>
                  <a:lnTo>
                    <a:pt x="8760079" y="5722328"/>
                  </a:lnTo>
                  <a:lnTo>
                    <a:pt x="8802713" y="5730481"/>
                  </a:lnTo>
                  <a:lnTo>
                    <a:pt x="8847836" y="5733288"/>
                  </a:lnTo>
                  <a:lnTo>
                    <a:pt x="12192000" y="5733288"/>
                  </a:lnTo>
                  <a:lnTo>
                    <a:pt x="12192000" y="109728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118485" cy="2072639"/>
            </a:xfrm>
            <a:custGeom>
              <a:avLst/>
              <a:gdLst/>
              <a:ahLst/>
              <a:cxnLst/>
              <a:rect l="l" t="t" r="r" b="b"/>
              <a:pathLst>
                <a:path w="3118485" h="2072639">
                  <a:moveTo>
                    <a:pt x="3118104" y="0"/>
                  </a:moveTo>
                  <a:lnTo>
                    <a:pt x="0" y="0"/>
                  </a:lnTo>
                  <a:lnTo>
                    <a:pt x="0" y="2072639"/>
                  </a:lnTo>
                  <a:lnTo>
                    <a:pt x="1121714" y="2072639"/>
                  </a:lnTo>
                  <a:lnTo>
                    <a:pt x="1173187" y="2068977"/>
                  </a:lnTo>
                  <a:lnTo>
                    <a:pt x="1223110" y="2058199"/>
                  </a:lnTo>
                  <a:lnTo>
                    <a:pt x="1270796" y="2040620"/>
                  </a:lnTo>
                  <a:lnTo>
                    <a:pt x="1315560" y="2016553"/>
                  </a:lnTo>
                  <a:lnTo>
                    <a:pt x="1356713" y="1986312"/>
                  </a:lnTo>
                  <a:lnTo>
                    <a:pt x="1393571" y="1950212"/>
                  </a:lnTo>
                  <a:lnTo>
                    <a:pt x="3118104" y="0"/>
                  </a:lnTo>
                  <a:close/>
                </a:path>
              </a:pathLst>
            </a:custGeom>
            <a:solidFill>
              <a:srgbClr val="70CC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93208" y="6245351"/>
              <a:ext cx="7098791" cy="6126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66815" y="2054351"/>
              <a:ext cx="5947409" cy="420090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797296" y="2084832"/>
              <a:ext cx="5888990" cy="4142740"/>
            </a:xfrm>
            <a:custGeom>
              <a:avLst/>
              <a:gdLst/>
              <a:ahLst/>
              <a:cxnLst/>
              <a:rect l="l" t="t" r="r" b="b"/>
              <a:pathLst>
                <a:path w="5888990" h="4142740">
                  <a:moveTo>
                    <a:pt x="5720842" y="0"/>
                  </a:moveTo>
                  <a:lnTo>
                    <a:pt x="168909" y="0"/>
                  </a:lnTo>
                  <a:lnTo>
                    <a:pt x="151383" y="1904"/>
                  </a:lnTo>
                  <a:lnTo>
                    <a:pt x="134746" y="2920"/>
                  </a:lnTo>
                  <a:lnTo>
                    <a:pt x="118109" y="8762"/>
                  </a:lnTo>
                  <a:lnTo>
                    <a:pt x="103504" y="13715"/>
                  </a:lnTo>
                  <a:lnTo>
                    <a:pt x="88900" y="21462"/>
                  </a:lnTo>
                  <a:lnTo>
                    <a:pt x="76200" y="29337"/>
                  </a:lnTo>
                  <a:lnTo>
                    <a:pt x="62483" y="38988"/>
                  </a:lnTo>
                  <a:lnTo>
                    <a:pt x="49783" y="49783"/>
                  </a:lnTo>
                  <a:lnTo>
                    <a:pt x="40004" y="62483"/>
                  </a:lnTo>
                  <a:lnTo>
                    <a:pt x="29337" y="75183"/>
                  </a:lnTo>
                  <a:lnTo>
                    <a:pt x="21462" y="88900"/>
                  </a:lnTo>
                  <a:lnTo>
                    <a:pt x="13715" y="103504"/>
                  </a:lnTo>
                  <a:lnTo>
                    <a:pt x="8762" y="118109"/>
                  </a:lnTo>
                  <a:lnTo>
                    <a:pt x="2920" y="134746"/>
                  </a:lnTo>
                  <a:lnTo>
                    <a:pt x="1904" y="153288"/>
                  </a:lnTo>
                  <a:lnTo>
                    <a:pt x="0" y="168909"/>
                  </a:lnTo>
                  <a:lnTo>
                    <a:pt x="0" y="3972369"/>
                  </a:lnTo>
                  <a:lnTo>
                    <a:pt x="1904" y="3988955"/>
                  </a:lnTo>
                  <a:lnTo>
                    <a:pt x="2920" y="4007510"/>
                  </a:lnTo>
                  <a:lnTo>
                    <a:pt x="8762" y="4022153"/>
                  </a:lnTo>
                  <a:lnTo>
                    <a:pt x="13715" y="4038752"/>
                  </a:lnTo>
                  <a:lnTo>
                    <a:pt x="21462" y="4053395"/>
                  </a:lnTo>
                  <a:lnTo>
                    <a:pt x="29337" y="4066082"/>
                  </a:lnTo>
                  <a:lnTo>
                    <a:pt x="40004" y="4079747"/>
                  </a:lnTo>
                  <a:lnTo>
                    <a:pt x="49783" y="4092447"/>
                  </a:lnTo>
                  <a:lnTo>
                    <a:pt x="88900" y="4120756"/>
                  </a:lnTo>
                  <a:lnTo>
                    <a:pt x="134746" y="4138333"/>
                  </a:lnTo>
                  <a:lnTo>
                    <a:pt x="168909" y="4142231"/>
                  </a:lnTo>
                  <a:lnTo>
                    <a:pt x="5720842" y="4142231"/>
                  </a:lnTo>
                  <a:lnTo>
                    <a:pt x="5770626" y="4133443"/>
                  </a:lnTo>
                  <a:lnTo>
                    <a:pt x="5814568" y="4111967"/>
                  </a:lnTo>
                  <a:lnTo>
                    <a:pt x="5850635" y="4079747"/>
                  </a:lnTo>
                  <a:lnTo>
                    <a:pt x="5875020" y="4038752"/>
                  </a:lnTo>
                  <a:lnTo>
                    <a:pt x="5884799" y="4007510"/>
                  </a:lnTo>
                  <a:lnTo>
                    <a:pt x="5888735" y="3988955"/>
                  </a:lnTo>
                  <a:lnTo>
                    <a:pt x="5888735" y="153288"/>
                  </a:lnTo>
                  <a:lnTo>
                    <a:pt x="5884799" y="134746"/>
                  </a:lnTo>
                  <a:lnTo>
                    <a:pt x="5881878" y="118109"/>
                  </a:lnTo>
                  <a:lnTo>
                    <a:pt x="5875020" y="103504"/>
                  </a:lnTo>
                  <a:lnTo>
                    <a:pt x="5868288" y="88900"/>
                  </a:lnTo>
                  <a:lnTo>
                    <a:pt x="5860414" y="75183"/>
                  </a:lnTo>
                  <a:lnTo>
                    <a:pt x="5827268" y="38988"/>
                  </a:lnTo>
                  <a:lnTo>
                    <a:pt x="5786247" y="13715"/>
                  </a:lnTo>
                  <a:lnTo>
                    <a:pt x="5770626" y="8762"/>
                  </a:lnTo>
                  <a:lnTo>
                    <a:pt x="5753988" y="2920"/>
                  </a:lnTo>
                  <a:lnTo>
                    <a:pt x="5737352" y="1904"/>
                  </a:lnTo>
                  <a:lnTo>
                    <a:pt x="57208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815584" y="5940552"/>
              <a:ext cx="5855335" cy="271780"/>
            </a:xfrm>
            <a:custGeom>
              <a:avLst/>
              <a:gdLst/>
              <a:ahLst/>
              <a:cxnLst/>
              <a:rect l="l" t="t" r="r" b="b"/>
              <a:pathLst>
                <a:path w="5855334" h="271779">
                  <a:moveTo>
                    <a:pt x="5855208" y="0"/>
                  </a:moveTo>
                  <a:lnTo>
                    <a:pt x="0" y="0"/>
                  </a:lnTo>
                  <a:lnTo>
                    <a:pt x="0" y="118071"/>
                  </a:lnTo>
                  <a:lnTo>
                    <a:pt x="1904" y="133680"/>
                  </a:lnTo>
                  <a:lnTo>
                    <a:pt x="2920" y="149301"/>
                  </a:lnTo>
                  <a:lnTo>
                    <a:pt x="7874" y="162953"/>
                  </a:lnTo>
                  <a:lnTo>
                    <a:pt x="12700" y="177596"/>
                  </a:lnTo>
                  <a:lnTo>
                    <a:pt x="19557" y="190284"/>
                  </a:lnTo>
                  <a:lnTo>
                    <a:pt x="55625" y="235165"/>
                  </a:lnTo>
                  <a:lnTo>
                    <a:pt x="93725" y="257606"/>
                  </a:lnTo>
                  <a:lnTo>
                    <a:pt x="106425" y="262483"/>
                  </a:lnTo>
                  <a:lnTo>
                    <a:pt x="121030" y="268338"/>
                  </a:lnTo>
                  <a:lnTo>
                    <a:pt x="137667" y="269316"/>
                  </a:lnTo>
                  <a:lnTo>
                    <a:pt x="152273" y="271272"/>
                  </a:lnTo>
                  <a:lnTo>
                    <a:pt x="5703823" y="271272"/>
                  </a:lnTo>
                  <a:lnTo>
                    <a:pt x="5718556" y="269316"/>
                  </a:lnTo>
                  <a:lnTo>
                    <a:pt x="5733161" y="268338"/>
                  </a:lnTo>
                  <a:lnTo>
                    <a:pt x="5747766" y="262483"/>
                  </a:lnTo>
                  <a:lnTo>
                    <a:pt x="5787897" y="244919"/>
                  </a:lnTo>
                  <a:lnTo>
                    <a:pt x="5810249" y="225412"/>
                  </a:lnTo>
                  <a:lnTo>
                    <a:pt x="5821045" y="215646"/>
                  </a:lnTo>
                  <a:lnTo>
                    <a:pt x="5843523" y="177596"/>
                  </a:lnTo>
                  <a:lnTo>
                    <a:pt x="5851270" y="149301"/>
                  </a:lnTo>
                  <a:lnTo>
                    <a:pt x="5855208" y="133680"/>
                  </a:lnTo>
                  <a:lnTo>
                    <a:pt x="5855208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02352" y="6105144"/>
              <a:ext cx="7089648" cy="15316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05400" y="6108191"/>
              <a:ext cx="7086600" cy="57912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973826" y="6493865"/>
            <a:ext cx="1798574" cy="12311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pt-BR" sz="700" spc="95" dirty="0">
                <a:solidFill>
                  <a:srgbClr val="002F56"/>
                </a:solidFill>
                <a:latin typeface="Verdana"/>
                <a:cs typeface="Verdana"/>
              </a:rPr>
              <a:t>CCO – EPR Litoral Pioneiro</a:t>
            </a:r>
            <a:endParaRPr sz="700" dirty="0">
              <a:latin typeface="Verdana"/>
              <a:cs typeface="Verdan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23087" y="776427"/>
            <a:ext cx="4610913" cy="87588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t-BR" sz="2800" spc="-45" dirty="0"/>
              <a:t>CENTRO</a:t>
            </a:r>
            <a:r>
              <a:rPr lang="pt-BR" sz="2800" spc="-65" dirty="0"/>
              <a:t> </a:t>
            </a:r>
            <a:r>
              <a:rPr lang="pt-BR" sz="2800" spc="110" dirty="0"/>
              <a:t>DE</a:t>
            </a:r>
            <a:r>
              <a:rPr lang="pt-BR" sz="2800" spc="-70" dirty="0"/>
              <a:t> </a:t>
            </a:r>
            <a:r>
              <a:rPr lang="pt-BR" sz="2800" spc="-45" dirty="0"/>
              <a:t>CONTROLE</a:t>
            </a:r>
            <a:r>
              <a:rPr lang="pt-BR" sz="2800" spc="-65" dirty="0"/>
              <a:t> </a:t>
            </a:r>
            <a:r>
              <a:rPr lang="pt-BR" sz="2800" spc="110" dirty="0"/>
              <a:t>DE</a:t>
            </a:r>
            <a:r>
              <a:rPr lang="pt-BR" sz="2800" spc="-45" dirty="0"/>
              <a:t> </a:t>
            </a:r>
            <a:r>
              <a:rPr lang="pt-BR" sz="2800" spc="60" dirty="0"/>
              <a:t>OPERAÇÕES</a:t>
            </a:r>
            <a:endParaRPr lang="pt-BR" sz="2800" dirty="0"/>
          </a:p>
        </p:txBody>
      </p:sp>
      <p:sp>
        <p:nvSpPr>
          <p:cNvPr id="13" name="object 13"/>
          <p:cNvSpPr txBox="1"/>
          <p:nvPr/>
        </p:nvSpPr>
        <p:spPr>
          <a:xfrm>
            <a:off x="721868" y="2171445"/>
            <a:ext cx="4231131" cy="17341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99695" algn="just">
              <a:lnSpc>
                <a:spcPct val="100000"/>
              </a:lnSpc>
              <a:spcBef>
                <a:spcPts val="105"/>
              </a:spcBef>
            </a:pPr>
            <a:r>
              <a:rPr sz="1600" spc="135" dirty="0">
                <a:solidFill>
                  <a:srgbClr val="1B3664"/>
                </a:solidFill>
                <a:latin typeface="Verdana"/>
                <a:cs typeface="Verdana"/>
              </a:rPr>
              <a:t>O</a:t>
            </a:r>
            <a:r>
              <a:rPr sz="1600" spc="-14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sz="1600" b="1" u="heavy" spc="-30" dirty="0">
                <a:solidFill>
                  <a:srgbClr val="1B3664"/>
                </a:solidFill>
                <a:uFill>
                  <a:solidFill>
                    <a:srgbClr val="1B3664"/>
                  </a:solidFill>
                </a:uFill>
                <a:latin typeface="Tahoma"/>
                <a:cs typeface="Tahoma"/>
              </a:rPr>
              <a:t>Centro</a:t>
            </a:r>
            <a:r>
              <a:rPr sz="1600" b="1" u="heavy" spc="-15" dirty="0">
                <a:solidFill>
                  <a:srgbClr val="1B3664"/>
                </a:solidFill>
                <a:uFill>
                  <a:solidFill>
                    <a:srgbClr val="1B3664"/>
                  </a:solidFill>
                </a:uFill>
                <a:latin typeface="Tahoma"/>
                <a:cs typeface="Tahoma"/>
              </a:rPr>
              <a:t> </a:t>
            </a:r>
            <a:r>
              <a:rPr sz="1600" b="1" u="heavy" spc="60" dirty="0">
                <a:solidFill>
                  <a:srgbClr val="1B3664"/>
                </a:solidFill>
                <a:uFill>
                  <a:solidFill>
                    <a:srgbClr val="1B3664"/>
                  </a:solidFill>
                </a:uFill>
                <a:latin typeface="Tahoma"/>
                <a:cs typeface="Tahoma"/>
              </a:rPr>
              <a:t>de</a:t>
            </a:r>
            <a:r>
              <a:rPr sz="1600" b="1" u="heavy" spc="-35" dirty="0">
                <a:solidFill>
                  <a:srgbClr val="1B3664"/>
                </a:solidFill>
                <a:uFill>
                  <a:solidFill>
                    <a:srgbClr val="1B3664"/>
                  </a:solidFill>
                </a:uFill>
                <a:latin typeface="Tahoma"/>
                <a:cs typeface="Tahoma"/>
              </a:rPr>
              <a:t> </a:t>
            </a:r>
            <a:r>
              <a:rPr sz="1600" b="1" u="heavy" spc="-30" dirty="0">
                <a:solidFill>
                  <a:srgbClr val="1B3664"/>
                </a:solidFill>
                <a:uFill>
                  <a:solidFill>
                    <a:srgbClr val="1B3664"/>
                  </a:solidFill>
                </a:uFill>
                <a:latin typeface="Tahoma"/>
                <a:cs typeface="Tahoma"/>
              </a:rPr>
              <a:t>Controle</a:t>
            </a:r>
            <a:r>
              <a:rPr sz="1600" b="1" u="heavy" spc="-15" dirty="0">
                <a:solidFill>
                  <a:srgbClr val="1B3664"/>
                </a:solidFill>
                <a:uFill>
                  <a:solidFill>
                    <a:srgbClr val="1B3664"/>
                  </a:solidFill>
                </a:uFill>
                <a:latin typeface="Tahoma"/>
                <a:cs typeface="Tahoma"/>
              </a:rPr>
              <a:t> </a:t>
            </a:r>
            <a:r>
              <a:rPr sz="1600" b="1" u="heavy" spc="60" dirty="0">
                <a:solidFill>
                  <a:srgbClr val="1B3664"/>
                </a:solidFill>
                <a:uFill>
                  <a:solidFill>
                    <a:srgbClr val="1B3664"/>
                  </a:solidFill>
                </a:uFill>
                <a:latin typeface="Tahoma"/>
                <a:cs typeface="Tahoma"/>
              </a:rPr>
              <a:t>de</a:t>
            </a:r>
            <a:r>
              <a:rPr sz="1600" b="1" u="heavy" spc="-35" dirty="0">
                <a:solidFill>
                  <a:srgbClr val="1B3664"/>
                </a:solidFill>
                <a:uFill>
                  <a:solidFill>
                    <a:srgbClr val="1B3664"/>
                  </a:solidFill>
                </a:uFill>
                <a:latin typeface="Tahoma"/>
                <a:cs typeface="Tahoma"/>
              </a:rPr>
              <a:t> </a:t>
            </a:r>
            <a:r>
              <a:rPr sz="1600" b="1" u="heavy" spc="30" dirty="0">
                <a:solidFill>
                  <a:srgbClr val="1B3664"/>
                </a:solidFill>
                <a:uFill>
                  <a:solidFill>
                    <a:srgbClr val="1B3664"/>
                  </a:solidFill>
                </a:uFill>
                <a:latin typeface="Tahoma"/>
                <a:cs typeface="Tahoma"/>
              </a:rPr>
              <a:t>Operações</a:t>
            </a:r>
            <a:r>
              <a:rPr sz="1600" b="1" u="heavy" spc="-15" dirty="0">
                <a:solidFill>
                  <a:srgbClr val="1B3664"/>
                </a:solidFill>
                <a:uFill>
                  <a:solidFill>
                    <a:srgbClr val="1B3664"/>
                  </a:solidFill>
                </a:uFill>
                <a:latin typeface="Tahoma"/>
                <a:cs typeface="Tahoma"/>
              </a:rPr>
              <a:t> </a:t>
            </a:r>
            <a:r>
              <a:rPr sz="1600" spc="90" dirty="0">
                <a:solidFill>
                  <a:srgbClr val="1B3664"/>
                </a:solidFill>
                <a:latin typeface="Verdana"/>
                <a:cs typeface="Verdana"/>
              </a:rPr>
              <a:t>é</a:t>
            </a:r>
            <a:r>
              <a:rPr sz="1600" spc="-12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1B3664"/>
                </a:solidFill>
                <a:latin typeface="Verdana"/>
                <a:cs typeface="Verdana"/>
              </a:rPr>
              <a:t>o </a:t>
            </a:r>
            <a:r>
              <a:rPr sz="1600" spc="-54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sz="1600" spc="195" dirty="0">
                <a:solidFill>
                  <a:srgbClr val="1B3664"/>
                </a:solidFill>
                <a:latin typeface="Verdana"/>
                <a:cs typeface="Verdana"/>
              </a:rPr>
              <a:t>c</a:t>
            </a:r>
            <a:r>
              <a:rPr sz="1600" spc="10" dirty="0">
                <a:solidFill>
                  <a:srgbClr val="1B3664"/>
                </a:solidFill>
                <a:latin typeface="Verdana"/>
                <a:cs typeface="Verdana"/>
              </a:rPr>
              <a:t>o</a:t>
            </a:r>
            <a:r>
              <a:rPr sz="1600" spc="25" dirty="0">
                <a:solidFill>
                  <a:srgbClr val="1B3664"/>
                </a:solidFill>
                <a:latin typeface="Verdana"/>
                <a:cs typeface="Verdana"/>
              </a:rPr>
              <a:t>m</a:t>
            </a:r>
            <a:r>
              <a:rPr sz="1600" spc="135" dirty="0">
                <a:solidFill>
                  <a:srgbClr val="1B3664"/>
                </a:solidFill>
                <a:latin typeface="Verdana"/>
                <a:cs typeface="Verdana"/>
              </a:rPr>
              <a:t>a</a:t>
            </a:r>
            <a:r>
              <a:rPr sz="1600" spc="35" dirty="0">
                <a:solidFill>
                  <a:srgbClr val="1B3664"/>
                </a:solidFill>
                <a:latin typeface="Verdana"/>
                <a:cs typeface="Verdana"/>
              </a:rPr>
              <a:t>n</a:t>
            </a:r>
            <a:r>
              <a:rPr sz="1600" spc="40" dirty="0">
                <a:solidFill>
                  <a:srgbClr val="1B3664"/>
                </a:solidFill>
                <a:latin typeface="Verdana"/>
                <a:cs typeface="Verdana"/>
              </a:rPr>
              <a:t>d</a:t>
            </a:r>
            <a:r>
              <a:rPr sz="1600" spc="80" dirty="0">
                <a:solidFill>
                  <a:srgbClr val="1B3664"/>
                </a:solidFill>
                <a:latin typeface="Verdana"/>
                <a:cs typeface="Verdana"/>
              </a:rPr>
              <a:t>o</a:t>
            </a:r>
            <a:r>
              <a:rPr sz="1600" spc="-17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sz="1600" spc="195" dirty="0">
                <a:solidFill>
                  <a:srgbClr val="1B3664"/>
                </a:solidFill>
                <a:latin typeface="Verdana"/>
                <a:cs typeface="Verdana"/>
              </a:rPr>
              <a:t>c</a:t>
            </a:r>
            <a:r>
              <a:rPr sz="1600" spc="95" dirty="0">
                <a:solidFill>
                  <a:srgbClr val="1B3664"/>
                </a:solidFill>
                <a:latin typeface="Verdana"/>
                <a:cs typeface="Verdana"/>
              </a:rPr>
              <a:t>e</a:t>
            </a:r>
            <a:r>
              <a:rPr sz="1600" spc="-75" dirty="0">
                <a:solidFill>
                  <a:srgbClr val="1B3664"/>
                </a:solidFill>
                <a:latin typeface="Verdana"/>
                <a:cs typeface="Verdana"/>
              </a:rPr>
              <a:t>n</a:t>
            </a:r>
            <a:r>
              <a:rPr sz="1600" spc="-65" dirty="0">
                <a:solidFill>
                  <a:srgbClr val="1B3664"/>
                </a:solidFill>
                <a:latin typeface="Verdana"/>
                <a:cs typeface="Verdana"/>
              </a:rPr>
              <a:t>t</a:t>
            </a:r>
            <a:r>
              <a:rPr sz="1600" spc="-60" dirty="0">
                <a:solidFill>
                  <a:srgbClr val="1B3664"/>
                </a:solidFill>
                <a:latin typeface="Verdana"/>
                <a:cs typeface="Verdana"/>
              </a:rPr>
              <a:t>ral</a:t>
            </a:r>
            <a:r>
              <a:rPr sz="1600" spc="-14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sz="1600" spc="114" dirty="0">
                <a:solidFill>
                  <a:srgbClr val="1B3664"/>
                </a:solidFill>
                <a:latin typeface="Verdana"/>
                <a:cs typeface="Verdana"/>
              </a:rPr>
              <a:t>d</a:t>
            </a:r>
            <a:r>
              <a:rPr sz="1600" spc="120" dirty="0">
                <a:solidFill>
                  <a:srgbClr val="1B3664"/>
                </a:solidFill>
                <a:latin typeface="Verdana"/>
                <a:cs typeface="Verdana"/>
              </a:rPr>
              <a:t>a</a:t>
            </a:r>
            <a:r>
              <a:rPr sz="1600" spc="-210" dirty="0">
                <a:solidFill>
                  <a:srgbClr val="1B3664"/>
                </a:solidFill>
                <a:latin typeface="Verdana"/>
                <a:cs typeface="Verdana"/>
              </a:rPr>
              <a:t>s</a:t>
            </a:r>
            <a:r>
              <a:rPr sz="1600" spc="-13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sz="1600" spc="25" dirty="0">
                <a:solidFill>
                  <a:srgbClr val="1B3664"/>
                </a:solidFill>
                <a:latin typeface="Verdana"/>
                <a:cs typeface="Verdana"/>
              </a:rPr>
              <a:t>no</a:t>
            </a:r>
            <a:r>
              <a:rPr sz="1600" spc="-95" dirty="0">
                <a:solidFill>
                  <a:srgbClr val="1B3664"/>
                </a:solidFill>
                <a:latin typeface="Verdana"/>
                <a:cs typeface="Verdana"/>
              </a:rPr>
              <a:t>ss</a:t>
            </a:r>
            <a:r>
              <a:rPr sz="1600" spc="-105" dirty="0">
                <a:solidFill>
                  <a:srgbClr val="1B3664"/>
                </a:solidFill>
                <a:latin typeface="Verdana"/>
                <a:cs typeface="Verdana"/>
              </a:rPr>
              <a:t>a</a:t>
            </a:r>
            <a:r>
              <a:rPr sz="1600" spc="-210" dirty="0">
                <a:solidFill>
                  <a:srgbClr val="1B3664"/>
                </a:solidFill>
                <a:latin typeface="Verdana"/>
                <a:cs typeface="Verdana"/>
              </a:rPr>
              <a:t>s</a:t>
            </a:r>
            <a:r>
              <a:rPr sz="1600" spc="-15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1B3664"/>
                </a:solidFill>
                <a:latin typeface="Verdana"/>
                <a:cs typeface="Verdana"/>
              </a:rPr>
              <a:t>rodov</a:t>
            </a:r>
            <a:r>
              <a:rPr sz="1600" spc="25" dirty="0">
                <a:solidFill>
                  <a:srgbClr val="1B3664"/>
                </a:solidFill>
                <a:latin typeface="Verdana"/>
                <a:cs typeface="Verdana"/>
              </a:rPr>
              <a:t>i</a:t>
            </a:r>
            <a:r>
              <a:rPr sz="1600" spc="135" dirty="0">
                <a:solidFill>
                  <a:srgbClr val="1B3664"/>
                </a:solidFill>
                <a:latin typeface="Verdana"/>
                <a:cs typeface="Verdana"/>
              </a:rPr>
              <a:t>a</a:t>
            </a:r>
            <a:r>
              <a:rPr sz="1600" spc="-180" dirty="0">
                <a:solidFill>
                  <a:srgbClr val="1B3664"/>
                </a:solidFill>
                <a:latin typeface="Verdana"/>
                <a:cs typeface="Verdana"/>
              </a:rPr>
              <a:t>s.</a:t>
            </a:r>
            <a:endParaRPr sz="1600" dirty="0">
              <a:latin typeface="Verdana"/>
              <a:cs typeface="Verdana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spc="-305" dirty="0">
                <a:solidFill>
                  <a:srgbClr val="1B3664"/>
                </a:solidFill>
                <a:latin typeface="Verdana"/>
                <a:cs typeface="Verdana"/>
              </a:rPr>
              <a:t>S</a:t>
            </a:r>
            <a:r>
              <a:rPr sz="1600" spc="95" dirty="0">
                <a:solidFill>
                  <a:srgbClr val="1B3664"/>
                </a:solidFill>
                <a:latin typeface="Verdana"/>
                <a:cs typeface="Verdana"/>
              </a:rPr>
              <a:t>e</a:t>
            </a:r>
            <a:r>
              <a:rPr sz="1600" spc="-35" dirty="0">
                <a:solidFill>
                  <a:srgbClr val="1B3664"/>
                </a:solidFill>
                <a:latin typeface="Verdana"/>
                <a:cs typeface="Verdana"/>
              </a:rPr>
              <a:t>u</a:t>
            </a:r>
            <a:r>
              <a:rPr sz="1600" spc="-210" dirty="0">
                <a:solidFill>
                  <a:srgbClr val="1B3664"/>
                </a:solidFill>
                <a:latin typeface="Verdana"/>
                <a:cs typeface="Verdana"/>
              </a:rPr>
              <a:t>s</a:t>
            </a:r>
            <a:r>
              <a:rPr sz="1600" spc="-16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sz="1600" spc="90" dirty="0">
                <a:solidFill>
                  <a:srgbClr val="1B3664"/>
                </a:solidFill>
                <a:latin typeface="Verdana"/>
                <a:cs typeface="Verdana"/>
              </a:rPr>
              <a:t>o</a:t>
            </a:r>
            <a:r>
              <a:rPr sz="1600" spc="95" dirty="0">
                <a:solidFill>
                  <a:srgbClr val="1B3664"/>
                </a:solidFill>
                <a:latin typeface="Verdana"/>
                <a:cs typeface="Verdana"/>
              </a:rPr>
              <a:t>pe</a:t>
            </a:r>
            <a:r>
              <a:rPr sz="1600" dirty="0">
                <a:solidFill>
                  <a:srgbClr val="1B3664"/>
                </a:solidFill>
                <a:latin typeface="Verdana"/>
                <a:cs typeface="Verdana"/>
              </a:rPr>
              <a:t>rador</a:t>
            </a:r>
            <a:r>
              <a:rPr sz="1600" spc="5" dirty="0">
                <a:solidFill>
                  <a:srgbClr val="1B3664"/>
                </a:solidFill>
                <a:latin typeface="Verdana"/>
                <a:cs typeface="Verdana"/>
              </a:rPr>
              <a:t>e</a:t>
            </a:r>
            <a:r>
              <a:rPr sz="1600" spc="-210" dirty="0">
                <a:solidFill>
                  <a:srgbClr val="1B3664"/>
                </a:solidFill>
                <a:latin typeface="Verdana"/>
                <a:cs typeface="Verdana"/>
              </a:rPr>
              <a:t>s</a:t>
            </a:r>
            <a:r>
              <a:rPr sz="1600" spc="-18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sz="1600" spc="-85" dirty="0">
                <a:solidFill>
                  <a:srgbClr val="1B3664"/>
                </a:solidFill>
                <a:latin typeface="Verdana"/>
                <a:cs typeface="Verdana"/>
              </a:rPr>
              <a:t>i</a:t>
            </a:r>
            <a:r>
              <a:rPr sz="1600" spc="-75" dirty="0">
                <a:solidFill>
                  <a:srgbClr val="1B3664"/>
                </a:solidFill>
                <a:latin typeface="Verdana"/>
                <a:cs typeface="Verdana"/>
              </a:rPr>
              <a:t>n</a:t>
            </a:r>
            <a:r>
              <a:rPr sz="1600" spc="-65" dirty="0">
                <a:solidFill>
                  <a:srgbClr val="1B3664"/>
                </a:solidFill>
                <a:latin typeface="Verdana"/>
                <a:cs typeface="Verdana"/>
              </a:rPr>
              <a:t>t</a:t>
            </a:r>
            <a:r>
              <a:rPr sz="1600" spc="95" dirty="0">
                <a:solidFill>
                  <a:srgbClr val="1B3664"/>
                </a:solidFill>
                <a:latin typeface="Verdana"/>
                <a:cs typeface="Verdana"/>
              </a:rPr>
              <a:t>e</a:t>
            </a:r>
            <a:r>
              <a:rPr sz="1600" spc="-55" dirty="0">
                <a:solidFill>
                  <a:srgbClr val="1B3664"/>
                </a:solidFill>
                <a:latin typeface="Verdana"/>
                <a:cs typeface="Verdana"/>
              </a:rPr>
              <a:t>rpre</a:t>
            </a:r>
            <a:r>
              <a:rPr sz="1600" spc="-105" dirty="0">
                <a:solidFill>
                  <a:srgbClr val="1B3664"/>
                </a:solidFill>
                <a:latin typeface="Verdana"/>
                <a:cs typeface="Verdana"/>
              </a:rPr>
              <a:t>t</a:t>
            </a:r>
            <a:r>
              <a:rPr sz="1600" spc="114" dirty="0">
                <a:solidFill>
                  <a:srgbClr val="1B3664"/>
                </a:solidFill>
                <a:latin typeface="Verdana"/>
                <a:cs typeface="Verdana"/>
              </a:rPr>
              <a:t>a</a:t>
            </a:r>
            <a:r>
              <a:rPr sz="1600" spc="-50" dirty="0">
                <a:solidFill>
                  <a:srgbClr val="1B3664"/>
                </a:solidFill>
                <a:latin typeface="Verdana"/>
                <a:cs typeface="Verdana"/>
              </a:rPr>
              <a:t>m</a:t>
            </a:r>
            <a:r>
              <a:rPr sz="1600" spc="-204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sz="1600" spc="65" dirty="0">
                <a:solidFill>
                  <a:srgbClr val="1B3664"/>
                </a:solidFill>
                <a:latin typeface="Verdana"/>
                <a:cs typeface="Verdana"/>
              </a:rPr>
              <a:t>e  </a:t>
            </a:r>
            <a:r>
              <a:rPr sz="1600" spc="90" dirty="0">
                <a:solidFill>
                  <a:srgbClr val="1B3664"/>
                </a:solidFill>
                <a:latin typeface="Verdana"/>
                <a:cs typeface="Verdana"/>
              </a:rPr>
              <a:t>ge</a:t>
            </a:r>
            <a:r>
              <a:rPr sz="1600" spc="-45" dirty="0">
                <a:solidFill>
                  <a:srgbClr val="1B3664"/>
                </a:solidFill>
                <a:latin typeface="Verdana"/>
                <a:cs typeface="Verdana"/>
              </a:rPr>
              <a:t>r</a:t>
            </a:r>
            <a:r>
              <a:rPr sz="1600" spc="-60" dirty="0">
                <a:solidFill>
                  <a:srgbClr val="1B3664"/>
                </a:solidFill>
                <a:latin typeface="Verdana"/>
                <a:cs typeface="Verdana"/>
              </a:rPr>
              <a:t>e</a:t>
            </a:r>
            <a:r>
              <a:rPr sz="1600" spc="95" dirty="0">
                <a:solidFill>
                  <a:srgbClr val="1B3664"/>
                </a:solidFill>
                <a:latin typeface="Verdana"/>
                <a:cs typeface="Verdana"/>
              </a:rPr>
              <a:t>n</a:t>
            </a:r>
            <a:r>
              <a:rPr sz="1600" spc="70" dirty="0">
                <a:solidFill>
                  <a:srgbClr val="1B3664"/>
                </a:solidFill>
                <a:latin typeface="Verdana"/>
                <a:cs typeface="Verdana"/>
              </a:rPr>
              <a:t>c</a:t>
            </a:r>
            <a:r>
              <a:rPr sz="1600" spc="-85" dirty="0">
                <a:solidFill>
                  <a:srgbClr val="1B3664"/>
                </a:solidFill>
                <a:latin typeface="Verdana"/>
                <a:cs typeface="Verdana"/>
              </a:rPr>
              <a:t>i</a:t>
            </a:r>
            <a:r>
              <a:rPr sz="1600" spc="114" dirty="0">
                <a:solidFill>
                  <a:srgbClr val="1B3664"/>
                </a:solidFill>
                <a:latin typeface="Verdana"/>
                <a:cs typeface="Verdana"/>
              </a:rPr>
              <a:t>a</a:t>
            </a:r>
            <a:r>
              <a:rPr sz="1600" spc="-50" dirty="0">
                <a:solidFill>
                  <a:srgbClr val="1B3664"/>
                </a:solidFill>
                <a:latin typeface="Verdana"/>
                <a:cs typeface="Verdana"/>
              </a:rPr>
              <a:t>m</a:t>
            </a:r>
            <a:r>
              <a:rPr sz="1600" spc="-20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sz="1600" spc="-110" dirty="0">
                <a:solidFill>
                  <a:srgbClr val="1B3664"/>
                </a:solidFill>
                <a:latin typeface="Verdana"/>
                <a:cs typeface="Verdana"/>
              </a:rPr>
              <a:t>t</a:t>
            </a:r>
            <a:r>
              <a:rPr sz="1600" spc="-30" dirty="0">
                <a:solidFill>
                  <a:srgbClr val="1B3664"/>
                </a:solidFill>
                <a:latin typeface="Verdana"/>
                <a:cs typeface="Verdana"/>
              </a:rPr>
              <a:t>u</a:t>
            </a:r>
            <a:r>
              <a:rPr sz="1600" spc="85" dirty="0">
                <a:solidFill>
                  <a:srgbClr val="1B3664"/>
                </a:solidFill>
                <a:latin typeface="Verdana"/>
                <a:cs typeface="Verdana"/>
              </a:rPr>
              <a:t>d</a:t>
            </a:r>
            <a:r>
              <a:rPr sz="1600" spc="90" dirty="0">
                <a:solidFill>
                  <a:srgbClr val="1B3664"/>
                </a:solidFill>
                <a:latin typeface="Verdana"/>
                <a:cs typeface="Verdana"/>
              </a:rPr>
              <a:t>o</a:t>
            </a:r>
            <a:r>
              <a:rPr sz="1600" spc="-13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1B3664"/>
                </a:solidFill>
                <a:latin typeface="Verdana"/>
                <a:cs typeface="Verdana"/>
              </a:rPr>
              <a:t>o</a:t>
            </a:r>
            <a:r>
              <a:rPr sz="1600" spc="-13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sz="1600" spc="105" dirty="0">
                <a:solidFill>
                  <a:srgbClr val="1B3664"/>
                </a:solidFill>
                <a:latin typeface="Verdana"/>
                <a:cs typeface="Verdana"/>
              </a:rPr>
              <a:t>q</a:t>
            </a:r>
            <a:r>
              <a:rPr sz="1600" spc="-30" dirty="0">
                <a:solidFill>
                  <a:srgbClr val="1B3664"/>
                </a:solidFill>
                <a:latin typeface="Verdana"/>
                <a:cs typeface="Verdana"/>
              </a:rPr>
              <a:t>u</a:t>
            </a:r>
            <a:r>
              <a:rPr sz="1600" spc="90" dirty="0">
                <a:solidFill>
                  <a:srgbClr val="1B3664"/>
                </a:solidFill>
                <a:latin typeface="Verdana"/>
                <a:cs typeface="Verdana"/>
              </a:rPr>
              <a:t>e</a:t>
            </a:r>
            <a:r>
              <a:rPr sz="1600" spc="-17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sz="1600" spc="155" dirty="0">
                <a:solidFill>
                  <a:srgbClr val="1B3664"/>
                </a:solidFill>
                <a:latin typeface="Verdana"/>
                <a:cs typeface="Verdana"/>
              </a:rPr>
              <a:t>o</a:t>
            </a:r>
            <a:r>
              <a:rPr sz="1600" spc="125" dirty="0">
                <a:solidFill>
                  <a:srgbClr val="1B3664"/>
                </a:solidFill>
                <a:latin typeface="Verdana"/>
                <a:cs typeface="Verdana"/>
              </a:rPr>
              <a:t>c</a:t>
            </a:r>
            <a:r>
              <a:rPr sz="1600" spc="-114" dirty="0">
                <a:solidFill>
                  <a:srgbClr val="1B3664"/>
                </a:solidFill>
                <a:latin typeface="Verdana"/>
                <a:cs typeface="Verdana"/>
              </a:rPr>
              <a:t>or</a:t>
            </a:r>
            <a:r>
              <a:rPr sz="1600" spc="-100" dirty="0">
                <a:solidFill>
                  <a:srgbClr val="1B3664"/>
                </a:solidFill>
                <a:latin typeface="Verdana"/>
                <a:cs typeface="Verdana"/>
              </a:rPr>
              <a:t>r</a:t>
            </a:r>
            <a:r>
              <a:rPr sz="1600" spc="90" dirty="0">
                <a:solidFill>
                  <a:srgbClr val="1B3664"/>
                </a:solidFill>
                <a:latin typeface="Verdana"/>
                <a:cs typeface="Verdana"/>
              </a:rPr>
              <a:t>e</a:t>
            </a:r>
            <a:r>
              <a:rPr sz="1600" spc="-12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sz="1600" spc="50" dirty="0">
                <a:solidFill>
                  <a:srgbClr val="1B3664"/>
                </a:solidFill>
                <a:latin typeface="Verdana"/>
                <a:cs typeface="Verdana"/>
              </a:rPr>
              <a:t>na</a:t>
            </a:r>
            <a:r>
              <a:rPr sz="1600" spc="-15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1B3664"/>
                </a:solidFill>
                <a:latin typeface="Verdana"/>
                <a:cs typeface="Verdana"/>
              </a:rPr>
              <a:t>rodov</a:t>
            </a:r>
            <a:r>
              <a:rPr sz="1600" spc="25" dirty="0">
                <a:solidFill>
                  <a:srgbClr val="1B3664"/>
                </a:solidFill>
                <a:latin typeface="Verdana"/>
                <a:cs typeface="Verdana"/>
              </a:rPr>
              <a:t>i</a:t>
            </a:r>
            <a:r>
              <a:rPr sz="1600" spc="95" dirty="0">
                <a:solidFill>
                  <a:srgbClr val="1B3664"/>
                </a:solidFill>
                <a:latin typeface="Verdana"/>
                <a:cs typeface="Verdana"/>
              </a:rPr>
              <a:t>a  e</a:t>
            </a:r>
            <a:r>
              <a:rPr sz="1600" spc="-50" dirty="0">
                <a:solidFill>
                  <a:srgbClr val="1B3664"/>
                </a:solidFill>
                <a:latin typeface="Verdana"/>
                <a:cs typeface="Verdana"/>
              </a:rPr>
              <a:t>m</a:t>
            </a:r>
            <a:r>
              <a:rPr sz="1600" spc="-15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sz="1600" spc="-110" dirty="0">
                <a:solidFill>
                  <a:srgbClr val="1B3664"/>
                </a:solidFill>
                <a:latin typeface="Verdana"/>
                <a:cs typeface="Verdana"/>
              </a:rPr>
              <a:t>t</a:t>
            </a:r>
            <a:r>
              <a:rPr sz="1600" spc="95" dirty="0">
                <a:solidFill>
                  <a:srgbClr val="1B3664"/>
                </a:solidFill>
                <a:latin typeface="Verdana"/>
                <a:cs typeface="Verdana"/>
              </a:rPr>
              <a:t>e</a:t>
            </a:r>
            <a:r>
              <a:rPr sz="1600" spc="30" dirty="0">
                <a:solidFill>
                  <a:srgbClr val="1B3664"/>
                </a:solidFill>
                <a:latin typeface="Verdana"/>
                <a:cs typeface="Verdana"/>
              </a:rPr>
              <a:t>m</a:t>
            </a:r>
            <a:r>
              <a:rPr sz="1600" spc="25" dirty="0">
                <a:solidFill>
                  <a:srgbClr val="1B3664"/>
                </a:solidFill>
                <a:latin typeface="Verdana"/>
                <a:cs typeface="Verdana"/>
              </a:rPr>
              <a:t>p</a:t>
            </a:r>
            <a:r>
              <a:rPr sz="1600" spc="80" dirty="0">
                <a:solidFill>
                  <a:srgbClr val="1B3664"/>
                </a:solidFill>
                <a:latin typeface="Verdana"/>
                <a:cs typeface="Verdana"/>
              </a:rPr>
              <a:t>o</a:t>
            </a:r>
            <a:r>
              <a:rPr sz="1600" spc="-17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1B3664"/>
                </a:solidFill>
                <a:latin typeface="Verdana"/>
                <a:cs typeface="Verdana"/>
              </a:rPr>
              <a:t>r</a:t>
            </a:r>
            <a:r>
              <a:rPr sz="1600" spc="-60" dirty="0">
                <a:solidFill>
                  <a:srgbClr val="1B3664"/>
                </a:solidFill>
                <a:latin typeface="Verdana"/>
                <a:cs typeface="Verdana"/>
              </a:rPr>
              <a:t>e</a:t>
            </a:r>
            <a:r>
              <a:rPr sz="1600" spc="135" dirty="0">
                <a:solidFill>
                  <a:srgbClr val="1B3664"/>
                </a:solidFill>
                <a:latin typeface="Verdana"/>
                <a:cs typeface="Verdana"/>
              </a:rPr>
              <a:t>a</a:t>
            </a:r>
            <a:r>
              <a:rPr sz="1600" spc="-85" dirty="0">
                <a:solidFill>
                  <a:srgbClr val="1B3664"/>
                </a:solidFill>
                <a:latin typeface="Verdana"/>
                <a:cs typeface="Verdana"/>
              </a:rPr>
              <a:t>l</a:t>
            </a:r>
            <a:r>
              <a:rPr sz="1600" spc="-140" dirty="0">
                <a:solidFill>
                  <a:srgbClr val="1B3664"/>
                </a:solidFill>
                <a:latin typeface="Verdana"/>
                <a:cs typeface="Verdana"/>
              </a:rPr>
              <a:t>,</a:t>
            </a:r>
            <a:r>
              <a:rPr sz="1600" spc="-19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sz="1600" spc="105" dirty="0">
                <a:solidFill>
                  <a:srgbClr val="1B3664"/>
                </a:solidFill>
                <a:latin typeface="Verdana"/>
                <a:cs typeface="Verdana"/>
              </a:rPr>
              <a:t>p</a:t>
            </a:r>
            <a:r>
              <a:rPr sz="1600" spc="-60" dirty="0">
                <a:solidFill>
                  <a:srgbClr val="1B3664"/>
                </a:solidFill>
                <a:latin typeface="Verdana"/>
                <a:cs typeface="Verdana"/>
              </a:rPr>
              <a:t>or</a:t>
            </a:r>
            <a:r>
              <a:rPr sz="1600" spc="-13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sz="1600" spc="25" dirty="0">
                <a:solidFill>
                  <a:srgbClr val="1B3664"/>
                </a:solidFill>
                <a:latin typeface="Verdana"/>
                <a:cs typeface="Verdana"/>
              </a:rPr>
              <a:t>me</a:t>
            </a:r>
            <a:r>
              <a:rPr sz="1600" spc="-85" dirty="0">
                <a:solidFill>
                  <a:srgbClr val="1B3664"/>
                </a:solidFill>
                <a:latin typeface="Verdana"/>
                <a:cs typeface="Verdana"/>
              </a:rPr>
              <a:t>i</a:t>
            </a:r>
            <a:r>
              <a:rPr sz="1600" spc="80" dirty="0">
                <a:solidFill>
                  <a:srgbClr val="1B3664"/>
                </a:solidFill>
                <a:latin typeface="Verdana"/>
                <a:cs typeface="Verdana"/>
              </a:rPr>
              <a:t>o</a:t>
            </a:r>
            <a:r>
              <a:rPr sz="1600" spc="-20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sz="1600" spc="95" dirty="0">
                <a:solidFill>
                  <a:srgbClr val="1B3664"/>
                </a:solidFill>
                <a:latin typeface="Verdana"/>
                <a:cs typeface="Verdana"/>
              </a:rPr>
              <a:t>de</a:t>
            </a:r>
            <a:r>
              <a:rPr sz="1600" spc="-14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sz="1600" spc="55" dirty="0">
                <a:solidFill>
                  <a:srgbClr val="1B3664"/>
                </a:solidFill>
                <a:latin typeface="Verdana"/>
                <a:cs typeface="Verdana"/>
              </a:rPr>
              <a:t>m</a:t>
            </a:r>
            <a:r>
              <a:rPr sz="1600" spc="35" dirty="0">
                <a:solidFill>
                  <a:srgbClr val="1B3664"/>
                </a:solidFill>
                <a:latin typeface="Verdana"/>
                <a:cs typeface="Verdana"/>
              </a:rPr>
              <a:t>a</a:t>
            </a:r>
            <a:r>
              <a:rPr sz="1600" spc="105" dirty="0">
                <a:solidFill>
                  <a:srgbClr val="1B3664"/>
                </a:solidFill>
                <a:latin typeface="Verdana"/>
                <a:cs typeface="Verdana"/>
              </a:rPr>
              <a:t>p</a:t>
            </a:r>
            <a:r>
              <a:rPr sz="1600" spc="95" dirty="0">
                <a:solidFill>
                  <a:srgbClr val="1B3664"/>
                </a:solidFill>
                <a:latin typeface="Verdana"/>
                <a:cs typeface="Verdana"/>
              </a:rPr>
              <a:t>a  e</a:t>
            </a:r>
            <a:r>
              <a:rPr sz="1600" spc="-85" dirty="0">
                <a:solidFill>
                  <a:srgbClr val="1B3664"/>
                </a:solidFill>
                <a:latin typeface="Verdana"/>
                <a:cs typeface="Verdana"/>
              </a:rPr>
              <a:t>l</a:t>
            </a:r>
            <a:r>
              <a:rPr sz="1600" spc="95" dirty="0">
                <a:solidFill>
                  <a:srgbClr val="1B3664"/>
                </a:solidFill>
                <a:latin typeface="Verdana"/>
                <a:cs typeface="Verdana"/>
              </a:rPr>
              <a:t>e</a:t>
            </a:r>
            <a:r>
              <a:rPr sz="1600" spc="-105" dirty="0">
                <a:solidFill>
                  <a:srgbClr val="1B3664"/>
                </a:solidFill>
                <a:latin typeface="Verdana"/>
                <a:cs typeface="Verdana"/>
              </a:rPr>
              <a:t>t</a:t>
            </a:r>
            <a:r>
              <a:rPr sz="1600" spc="-75" dirty="0">
                <a:solidFill>
                  <a:srgbClr val="1B3664"/>
                </a:solidFill>
                <a:latin typeface="Verdana"/>
                <a:cs typeface="Verdana"/>
              </a:rPr>
              <a:t>rôn</a:t>
            </a:r>
            <a:r>
              <a:rPr sz="1600" spc="-30" dirty="0">
                <a:solidFill>
                  <a:srgbClr val="1B3664"/>
                </a:solidFill>
                <a:latin typeface="Verdana"/>
                <a:cs typeface="Verdana"/>
              </a:rPr>
              <a:t>i</a:t>
            </a:r>
            <a:r>
              <a:rPr sz="1600" spc="195" dirty="0">
                <a:solidFill>
                  <a:srgbClr val="1B3664"/>
                </a:solidFill>
                <a:latin typeface="Verdana"/>
                <a:cs typeface="Verdana"/>
              </a:rPr>
              <a:t>c</a:t>
            </a:r>
            <a:r>
              <a:rPr sz="1600" spc="80" dirty="0">
                <a:solidFill>
                  <a:srgbClr val="1B3664"/>
                </a:solidFill>
                <a:latin typeface="Verdana"/>
                <a:cs typeface="Verdana"/>
              </a:rPr>
              <a:t>o</a:t>
            </a:r>
            <a:r>
              <a:rPr sz="1600" spc="-204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sz="1600" spc="100" dirty="0">
                <a:solidFill>
                  <a:srgbClr val="1B3664"/>
                </a:solidFill>
                <a:latin typeface="Verdana"/>
                <a:cs typeface="Verdana"/>
              </a:rPr>
              <a:t>q</a:t>
            </a:r>
            <a:r>
              <a:rPr sz="1600" spc="-35" dirty="0">
                <a:solidFill>
                  <a:srgbClr val="1B3664"/>
                </a:solidFill>
                <a:latin typeface="Verdana"/>
                <a:cs typeface="Verdana"/>
              </a:rPr>
              <a:t>u</a:t>
            </a:r>
            <a:r>
              <a:rPr sz="1600" spc="90" dirty="0">
                <a:solidFill>
                  <a:srgbClr val="1B3664"/>
                </a:solidFill>
                <a:latin typeface="Verdana"/>
                <a:cs typeface="Verdana"/>
              </a:rPr>
              <a:t>e</a:t>
            </a:r>
            <a:r>
              <a:rPr sz="1600" spc="-17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sz="1600" spc="-75" dirty="0">
                <a:solidFill>
                  <a:srgbClr val="1B3664"/>
                </a:solidFill>
                <a:latin typeface="Verdana"/>
                <a:cs typeface="Verdana"/>
              </a:rPr>
              <a:t>mos</a:t>
            </a:r>
            <a:r>
              <a:rPr sz="1600" spc="-65" dirty="0">
                <a:solidFill>
                  <a:srgbClr val="1B3664"/>
                </a:solidFill>
                <a:latin typeface="Verdana"/>
                <a:cs typeface="Verdana"/>
              </a:rPr>
              <a:t>t</a:t>
            </a:r>
            <a:r>
              <a:rPr sz="1600" spc="-30" dirty="0">
                <a:solidFill>
                  <a:srgbClr val="1B3664"/>
                </a:solidFill>
                <a:latin typeface="Verdana"/>
                <a:cs typeface="Verdana"/>
              </a:rPr>
              <a:t>ra</a:t>
            </a:r>
            <a:r>
              <a:rPr sz="1600" spc="-13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sz="1600" spc="-105" dirty="0">
                <a:solidFill>
                  <a:srgbClr val="1B3664"/>
                </a:solidFill>
                <a:latin typeface="Verdana"/>
                <a:cs typeface="Verdana"/>
              </a:rPr>
              <a:t>t</a:t>
            </a:r>
            <a:r>
              <a:rPr sz="1600" spc="15" dirty="0">
                <a:solidFill>
                  <a:srgbClr val="1B3664"/>
                </a:solidFill>
                <a:latin typeface="Verdana"/>
                <a:cs typeface="Verdana"/>
              </a:rPr>
              <a:t>odos</a:t>
            </a:r>
            <a:r>
              <a:rPr sz="1600" spc="-13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sz="1600" spc="-65" dirty="0">
                <a:solidFill>
                  <a:srgbClr val="1B3664"/>
                </a:solidFill>
                <a:latin typeface="Verdana"/>
                <a:cs typeface="Verdana"/>
              </a:rPr>
              <a:t>os</a:t>
            </a:r>
            <a:r>
              <a:rPr sz="1600" spc="-135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sz="1600" spc="30" dirty="0">
                <a:solidFill>
                  <a:srgbClr val="1B3664"/>
                </a:solidFill>
                <a:latin typeface="Verdana"/>
                <a:cs typeface="Verdana"/>
              </a:rPr>
              <a:t>re</a:t>
            </a:r>
            <a:r>
              <a:rPr sz="1600" spc="25" dirty="0">
                <a:solidFill>
                  <a:srgbClr val="1B3664"/>
                </a:solidFill>
                <a:latin typeface="Verdana"/>
                <a:cs typeface="Verdana"/>
              </a:rPr>
              <a:t>c</a:t>
            </a:r>
            <a:r>
              <a:rPr sz="1600" spc="-35" dirty="0">
                <a:solidFill>
                  <a:srgbClr val="1B3664"/>
                </a:solidFill>
                <a:latin typeface="Verdana"/>
                <a:cs typeface="Verdana"/>
              </a:rPr>
              <a:t>u</a:t>
            </a:r>
            <a:r>
              <a:rPr sz="1600" spc="-185" dirty="0">
                <a:solidFill>
                  <a:srgbClr val="1B3664"/>
                </a:solidFill>
                <a:latin typeface="Verdana"/>
                <a:cs typeface="Verdana"/>
              </a:rPr>
              <a:t>r</a:t>
            </a:r>
            <a:r>
              <a:rPr sz="1600" spc="-229" dirty="0">
                <a:solidFill>
                  <a:srgbClr val="1B3664"/>
                </a:solidFill>
                <a:latin typeface="Verdana"/>
                <a:cs typeface="Verdana"/>
              </a:rPr>
              <a:t>s</a:t>
            </a:r>
            <a:r>
              <a:rPr sz="1600" spc="-55" dirty="0">
                <a:solidFill>
                  <a:srgbClr val="1B3664"/>
                </a:solidFill>
                <a:latin typeface="Verdana"/>
                <a:cs typeface="Verdana"/>
              </a:rPr>
              <a:t>os  </a:t>
            </a:r>
            <a:r>
              <a:rPr sz="1600" spc="50" dirty="0">
                <a:solidFill>
                  <a:srgbClr val="1B3664"/>
                </a:solidFill>
                <a:latin typeface="Verdana"/>
                <a:cs typeface="Verdana"/>
              </a:rPr>
              <a:t>na</a:t>
            </a:r>
            <a:r>
              <a:rPr sz="1600" spc="-150" dirty="0">
                <a:solidFill>
                  <a:srgbClr val="1B3664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1B3664"/>
                </a:solidFill>
                <a:latin typeface="Verdana"/>
                <a:cs typeface="Verdana"/>
              </a:rPr>
              <a:t>rodov</a:t>
            </a:r>
            <a:r>
              <a:rPr sz="1600" spc="25" dirty="0">
                <a:solidFill>
                  <a:srgbClr val="1B3664"/>
                </a:solidFill>
                <a:latin typeface="Verdana"/>
                <a:cs typeface="Verdana"/>
              </a:rPr>
              <a:t>i</a:t>
            </a:r>
            <a:r>
              <a:rPr sz="1600" spc="135" dirty="0">
                <a:solidFill>
                  <a:srgbClr val="1B3664"/>
                </a:solidFill>
                <a:latin typeface="Verdana"/>
                <a:cs typeface="Verdana"/>
              </a:rPr>
              <a:t>a</a:t>
            </a:r>
            <a:r>
              <a:rPr sz="1600" spc="-140" dirty="0">
                <a:solidFill>
                  <a:srgbClr val="1B3664"/>
                </a:solidFill>
                <a:latin typeface="Verdana"/>
                <a:cs typeface="Verdana"/>
              </a:rPr>
              <a:t>.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8055" y="4133088"/>
            <a:ext cx="1417320" cy="1418978"/>
          </a:xfrm>
          <a:prstGeom prst="rect">
            <a:avLst/>
          </a:prstGeom>
          <a:ln w="12700">
            <a:solidFill>
              <a:srgbClr val="70CC97"/>
            </a:solidFill>
          </a:ln>
        </p:spPr>
        <p:txBody>
          <a:bodyPr vert="horz" wrap="square" lIns="0" tIns="125095" rIns="0" bIns="0" rtlCol="0">
            <a:spAutoFit/>
          </a:bodyPr>
          <a:lstStyle/>
          <a:p>
            <a:pPr marL="185420" marR="182245" indent="-635" algn="ctr">
              <a:lnSpc>
                <a:spcPct val="100000"/>
              </a:lnSpc>
              <a:spcBef>
                <a:spcPts val="985"/>
              </a:spcBef>
            </a:pPr>
            <a:r>
              <a:rPr sz="1400" b="1" spc="-35" dirty="0">
                <a:solidFill>
                  <a:srgbClr val="70CC97"/>
                </a:solidFill>
                <a:latin typeface="Tahoma"/>
                <a:cs typeface="Tahoma"/>
              </a:rPr>
              <a:t>Parcerias </a:t>
            </a:r>
            <a:r>
              <a:rPr sz="1400" b="1" spc="-30" dirty="0">
                <a:solidFill>
                  <a:srgbClr val="70CC97"/>
                </a:solidFill>
                <a:latin typeface="Tahoma"/>
                <a:cs typeface="Tahoma"/>
              </a:rPr>
              <a:t> </a:t>
            </a:r>
            <a:r>
              <a:rPr sz="1400" b="1" spc="-60" dirty="0">
                <a:solidFill>
                  <a:srgbClr val="002F56"/>
                </a:solidFill>
                <a:latin typeface="Tahoma"/>
                <a:cs typeface="Tahoma"/>
              </a:rPr>
              <a:t>Au</a:t>
            </a:r>
            <a:r>
              <a:rPr sz="1400" b="1" spc="-50" dirty="0">
                <a:solidFill>
                  <a:srgbClr val="002F56"/>
                </a:solidFill>
                <a:latin typeface="Tahoma"/>
                <a:cs typeface="Tahoma"/>
              </a:rPr>
              <a:t>t</a:t>
            </a:r>
            <a:r>
              <a:rPr sz="1400" b="1" spc="20" dirty="0">
                <a:solidFill>
                  <a:srgbClr val="002F56"/>
                </a:solidFill>
                <a:latin typeface="Tahoma"/>
                <a:cs typeface="Tahoma"/>
              </a:rPr>
              <a:t>o</a:t>
            </a:r>
            <a:r>
              <a:rPr sz="1400" b="1" spc="-160" dirty="0">
                <a:solidFill>
                  <a:srgbClr val="002F56"/>
                </a:solidFill>
                <a:latin typeface="Tahoma"/>
                <a:cs typeface="Tahoma"/>
              </a:rPr>
              <a:t>r</a:t>
            </a:r>
            <a:r>
              <a:rPr sz="1400" b="1" spc="-20" dirty="0">
                <a:solidFill>
                  <a:srgbClr val="002F56"/>
                </a:solidFill>
                <a:latin typeface="Tahoma"/>
                <a:cs typeface="Tahoma"/>
              </a:rPr>
              <a:t>i</a:t>
            </a:r>
            <a:r>
              <a:rPr sz="1400" b="1" spc="-45" dirty="0">
                <a:solidFill>
                  <a:srgbClr val="002F56"/>
                </a:solidFill>
                <a:latin typeface="Tahoma"/>
                <a:cs typeface="Tahoma"/>
              </a:rPr>
              <a:t>d</a:t>
            </a:r>
            <a:r>
              <a:rPr sz="1400" b="1" spc="70" dirty="0">
                <a:solidFill>
                  <a:srgbClr val="002F56"/>
                </a:solidFill>
                <a:latin typeface="Tahoma"/>
                <a:cs typeface="Tahoma"/>
              </a:rPr>
              <a:t>a</a:t>
            </a:r>
            <a:r>
              <a:rPr sz="1400" b="1" spc="25" dirty="0">
                <a:solidFill>
                  <a:srgbClr val="002F56"/>
                </a:solidFill>
                <a:latin typeface="Tahoma"/>
                <a:cs typeface="Tahoma"/>
              </a:rPr>
              <a:t>d</a:t>
            </a:r>
            <a:r>
              <a:rPr sz="1400" b="1" spc="55" dirty="0">
                <a:solidFill>
                  <a:srgbClr val="002F56"/>
                </a:solidFill>
                <a:latin typeface="Tahoma"/>
                <a:cs typeface="Tahoma"/>
              </a:rPr>
              <a:t>e</a:t>
            </a:r>
            <a:r>
              <a:rPr sz="1400" b="1" spc="-80" dirty="0">
                <a:solidFill>
                  <a:srgbClr val="002F56"/>
                </a:solidFill>
                <a:latin typeface="Tahoma"/>
                <a:cs typeface="Tahoma"/>
              </a:rPr>
              <a:t>s  </a:t>
            </a:r>
            <a:r>
              <a:rPr sz="1400" b="1" spc="-10" dirty="0" err="1">
                <a:solidFill>
                  <a:srgbClr val="002F56"/>
                </a:solidFill>
                <a:latin typeface="Tahoma"/>
                <a:cs typeface="Tahoma"/>
              </a:rPr>
              <a:t>públicas</a:t>
            </a:r>
            <a:r>
              <a:rPr sz="1400" b="1" spc="-10" dirty="0">
                <a:solidFill>
                  <a:srgbClr val="002F56"/>
                </a:solidFill>
                <a:latin typeface="Tahoma"/>
                <a:cs typeface="Tahoma"/>
              </a:rPr>
              <a:t> </a:t>
            </a:r>
            <a:r>
              <a:rPr sz="1400" spc="-105" dirty="0">
                <a:solidFill>
                  <a:srgbClr val="002F56"/>
                </a:solidFill>
                <a:latin typeface="Tahoma"/>
                <a:cs typeface="Tahoma"/>
              </a:rPr>
              <a:t>(</a:t>
            </a:r>
            <a:r>
              <a:rPr sz="1400" spc="-165" dirty="0">
                <a:solidFill>
                  <a:srgbClr val="002F56"/>
                </a:solidFill>
                <a:latin typeface="Tahoma"/>
                <a:cs typeface="Tahoma"/>
              </a:rPr>
              <a:t>P</a:t>
            </a:r>
            <a:r>
              <a:rPr sz="1400" spc="-5" dirty="0">
                <a:solidFill>
                  <a:srgbClr val="002F56"/>
                </a:solidFill>
                <a:latin typeface="Tahoma"/>
                <a:cs typeface="Tahoma"/>
              </a:rPr>
              <a:t>M</a:t>
            </a:r>
            <a:r>
              <a:rPr sz="1400" spc="-204" dirty="0">
                <a:solidFill>
                  <a:srgbClr val="002F56"/>
                </a:solidFill>
                <a:latin typeface="Tahoma"/>
                <a:cs typeface="Tahoma"/>
              </a:rPr>
              <a:t>R</a:t>
            </a:r>
            <a:r>
              <a:rPr sz="1400" spc="30" dirty="0">
                <a:solidFill>
                  <a:srgbClr val="002F56"/>
                </a:solidFill>
                <a:latin typeface="Tahoma"/>
                <a:cs typeface="Tahoma"/>
              </a:rPr>
              <a:t>V</a:t>
            </a:r>
            <a:r>
              <a:rPr sz="1400" spc="-50" dirty="0">
                <a:solidFill>
                  <a:srgbClr val="002F56"/>
                </a:solidFill>
                <a:latin typeface="Tahoma"/>
                <a:cs typeface="Tahoma"/>
              </a:rPr>
              <a:t>,</a:t>
            </a:r>
            <a:r>
              <a:rPr sz="1400" spc="10" dirty="0">
                <a:solidFill>
                  <a:srgbClr val="002F56"/>
                </a:solidFill>
                <a:latin typeface="Tahoma"/>
                <a:cs typeface="Tahoma"/>
              </a:rPr>
              <a:t> </a:t>
            </a:r>
            <a:r>
              <a:rPr sz="1400" spc="-160" dirty="0">
                <a:solidFill>
                  <a:srgbClr val="002F56"/>
                </a:solidFill>
                <a:latin typeface="Tahoma"/>
                <a:cs typeface="Tahoma"/>
              </a:rPr>
              <a:t>P</a:t>
            </a:r>
            <a:r>
              <a:rPr sz="1400" spc="-204" dirty="0">
                <a:solidFill>
                  <a:srgbClr val="002F56"/>
                </a:solidFill>
                <a:latin typeface="Tahoma"/>
                <a:cs typeface="Tahoma"/>
              </a:rPr>
              <a:t>R</a:t>
            </a:r>
            <a:r>
              <a:rPr sz="1400" spc="-100" dirty="0">
                <a:solidFill>
                  <a:srgbClr val="002F56"/>
                </a:solidFill>
                <a:latin typeface="Tahoma"/>
                <a:cs typeface="Tahoma"/>
              </a:rPr>
              <a:t>F,</a:t>
            </a:r>
            <a:endParaRPr sz="1400" dirty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400" spc="-50" dirty="0" err="1">
                <a:solidFill>
                  <a:srgbClr val="002F56"/>
                </a:solidFill>
                <a:latin typeface="Tahoma"/>
                <a:cs typeface="Tahoma"/>
              </a:rPr>
              <a:t>Bombeiros</a:t>
            </a:r>
            <a:r>
              <a:rPr lang="pt-BR" sz="1400" spc="-50" dirty="0">
                <a:solidFill>
                  <a:srgbClr val="002F56"/>
                </a:solidFill>
                <a:latin typeface="Tahoma"/>
                <a:cs typeface="Tahoma"/>
              </a:rPr>
              <a:t>, Defesa Civil e outros</a:t>
            </a:r>
            <a:r>
              <a:rPr sz="1400" spc="-50" dirty="0">
                <a:solidFill>
                  <a:srgbClr val="002F56"/>
                </a:solidFill>
                <a:latin typeface="Tahoma"/>
                <a:cs typeface="Tahoma"/>
              </a:rPr>
              <a:t>)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996439" y="4133088"/>
            <a:ext cx="1417320" cy="1323340"/>
          </a:xfrm>
          <a:prstGeom prst="rect">
            <a:avLst/>
          </a:prstGeom>
          <a:ln w="12700">
            <a:solidFill>
              <a:srgbClr val="70CC97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110489" marR="109855" algn="ctr">
              <a:lnSpc>
                <a:spcPct val="100000"/>
              </a:lnSpc>
              <a:spcBef>
                <a:spcPts val="980"/>
              </a:spcBef>
            </a:pPr>
            <a:r>
              <a:rPr sz="1400" b="1" spc="-160" dirty="0">
                <a:solidFill>
                  <a:srgbClr val="70CC97"/>
                </a:solidFill>
                <a:latin typeface="Tahoma"/>
                <a:cs typeface="Tahoma"/>
              </a:rPr>
              <a:t>P</a:t>
            </a:r>
            <a:r>
              <a:rPr sz="1400" b="1" spc="70" dirty="0">
                <a:solidFill>
                  <a:srgbClr val="70CC97"/>
                </a:solidFill>
                <a:latin typeface="Tahoma"/>
                <a:cs typeface="Tahoma"/>
              </a:rPr>
              <a:t>a</a:t>
            </a:r>
            <a:r>
              <a:rPr sz="1400" b="1" spc="25" dirty="0">
                <a:solidFill>
                  <a:srgbClr val="70CC97"/>
                </a:solidFill>
                <a:latin typeface="Tahoma"/>
                <a:cs typeface="Tahoma"/>
              </a:rPr>
              <a:t>d</a:t>
            </a:r>
            <a:r>
              <a:rPr sz="1400" b="1" spc="-155" dirty="0">
                <a:solidFill>
                  <a:srgbClr val="70CC97"/>
                </a:solidFill>
                <a:latin typeface="Tahoma"/>
                <a:cs typeface="Tahoma"/>
              </a:rPr>
              <a:t>r</a:t>
            </a:r>
            <a:r>
              <a:rPr sz="1400" b="1" spc="-60" dirty="0">
                <a:solidFill>
                  <a:srgbClr val="70CC97"/>
                </a:solidFill>
                <a:latin typeface="Tahoma"/>
                <a:cs typeface="Tahoma"/>
              </a:rPr>
              <a:t>oni</a:t>
            </a:r>
            <a:r>
              <a:rPr sz="1400" b="1" spc="-55" dirty="0">
                <a:solidFill>
                  <a:srgbClr val="70CC97"/>
                </a:solidFill>
                <a:latin typeface="Tahoma"/>
                <a:cs typeface="Tahoma"/>
              </a:rPr>
              <a:t>z</a:t>
            </a:r>
            <a:r>
              <a:rPr sz="1400" b="1" spc="70" dirty="0">
                <a:solidFill>
                  <a:srgbClr val="70CC97"/>
                </a:solidFill>
                <a:latin typeface="Tahoma"/>
                <a:cs typeface="Tahoma"/>
              </a:rPr>
              <a:t>a</a:t>
            </a:r>
            <a:r>
              <a:rPr sz="1400" b="1" spc="100" dirty="0">
                <a:solidFill>
                  <a:srgbClr val="70CC97"/>
                </a:solidFill>
                <a:latin typeface="Tahoma"/>
                <a:cs typeface="Tahoma"/>
              </a:rPr>
              <a:t>ç</a:t>
            </a:r>
            <a:r>
              <a:rPr sz="1400" b="1" spc="110" dirty="0">
                <a:solidFill>
                  <a:srgbClr val="70CC97"/>
                </a:solidFill>
                <a:latin typeface="Tahoma"/>
                <a:cs typeface="Tahoma"/>
              </a:rPr>
              <a:t>ã</a:t>
            </a:r>
            <a:r>
              <a:rPr sz="1400" b="1" spc="15" dirty="0">
                <a:solidFill>
                  <a:srgbClr val="70CC97"/>
                </a:solidFill>
                <a:latin typeface="Tahoma"/>
                <a:cs typeface="Tahoma"/>
              </a:rPr>
              <a:t>o  </a:t>
            </a:r>
            <a:r>
              <a:rPr sz="1400" b="1" spc="-10" dirty="0">
                <a:solidFill>
                  <a:srgbClr val="002F56"/>
                </a:solidFill>
                <a:latin typeface="Tahoma"/>
                <a:cs typeface="Tahoma"/>
              </a:rPr>
              <a:t>Visão </a:t>
            </a:r>
            <a:r>
              <a:rPr sz="1400" b="1" spc="-5" dirty="0">
                <a:solidFill>
                  <a:srgbClr val="002F56"/>
                </a:solidFill>
                <a:latin typeface="Tahoma"/>
                <a:cs typeface="Tahoma"/>
              </a:rPr>
              <a:t> </a:t>
            </a:r>
            <a:r>
              <a:rPr sz="1400" b="1" spc="-15" dirty="0">
                <a:solidFill>
                  <a:srgbClr val="002F56"/>
                </a:solidFill>
                <a:latin typeface="Tahoma"/>
                <a:cs typeface="Tahoma"/>
              </a:rPr>
              <a:t>unificada </a:t>
            </a:r>
            <a:r>
              <a:rPr sz="1400" b="1" spc="-5" dirty="0">
                <a:solidFill>
                  <a:srgbClr val="002F56"/>
                </a:solidFill>
                <a:latin typeface="Tahoma"/>
                <a:cs typeface="Tahoma"/>
              </a:rPr>
              <a:t>das </a:t>
            </a:r>
            <a:r>
              <a:rPr sz="1400" b="1" spc="-400" dirty="0">
                <a:solidFill>
                  <a:srgbClr val="002F56"/>
                </a:solidFill>
                <a:latin typeface="Tahoma"/>
                <a:cs typeface="Tahoma"/>
              </a:rPr>
              <a:t> </a:t>
            </a:r>
            <a:r>
              <a:rPr sz="1400" b="1" spc="10" dirty="0">
                <a:solidFill>
                  <a:srgbClr val="002F56"/>
                </a:solidFill>
                <a:latin typeface="Tahoma"/>
                <a:cs typeface="Tahoma"/>
              </a:rPr>
              <a:t>operações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35679" y="4133088"/>
            <a:ext cx="1417320" cy="1323340"/>
          </a:xfrm>
          <a:prstGeom prst="rect">
            <a:avLst/>
          </a:prstGeom>
          <a:ln w="12700">
            <a:solidFill>
              <a:srgbClr val="70CC97"/>
            </a:solidFill>
          </a:ln>
        </p:spPr>
        <p:txBody>
          <a:bodyPr vert="horz" wrap="square" lIns="0" tIns="125095" rIns="0" bIns="0" rtlCol="0">
            <a:spAutoFit/>
          </a:bodyPr>
          <a:lstStyle/>
          <a:p>
            <a:pPr marL="223520" marR="219075" indent="-3175" algn="ctr">
              <a:lnSpc>
                <a:spcPct val="100000"/>
              </a:lnSpc>
              <a:spcBef>
                <a:spcPts val="985"/>
              </a:spcBef>
            </a:pPr>
            <a:r>
              <a:rPr sz="1400" b="1" dirty="0">
                <a:solidFill>
                  <a:srgbClr val="70CC97"/>
                </a:solidFill>
                <a:latin typeface="Tahoma"/>
                <a:cs typeface="Tahoma"/>
              </a:rPr>
              <a:t>Agilidade </a:t>
            </a:r>
            <a:r>
              <a:rPr sz="1400" b="1" spc="5" dirty="0">
                <a:solidFill>
                  <a:srgbClr val="70CC97"/>
                </a:solidFill>
                <a:latin typeface="Tahoma"/>
                <a:cs typeface="Tahoma"/>
              </a:rPr>
              <a:t> </a:t>
            </a:r>
            <a:r>
              <a:rPr sz="1400" b="1" spc="-35" dirty="0">
                <a:solidFill>
                  <a:srgbClr val="002F56"/>
                </a:solidFill>
                <a:latin typeface="Tahoma"/>
                <a:cs typeface="Tahoma"/>
              </a:rPr>
              <a:t>Facilita</a:t>
            </a:r>
            <a:r>
              <a:rPr sz="1400" b="1" spc="10" dirty="0">
                <a:solidFill>
                  <a:srgbClr val="002F56"/>
                </a:solidFill>
                <a:latin typeface="Tahoma"/>
                <a:cs typeface="Tahoma"/>
              </a:rPr>
              <a:t> </a:t>
            </a:r>
            <a:r>
              <a:rPr sz="1400" b="1" spc="80" dirty="0">
                <a:solidFill>
                  <a:srgbClr val="002F56"/>
                </a:solidFill>
                <a:latin typeface="Tahoma"/>
                <a:cs typeface="Tahoma"/>
              </a:rPr>
              <a:t>a </a:t>
            </a:r>
            <a:r>
              <a:rPr sz="1400" b="1" spc="85" dirty="0">
                <a:solidFill>
                  <a:srgbClr val="002F5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002F56"/>
                </a:solidFill>
                <a:latin typeface="Tahoma"/>
                <a:cs typeface="Tahoma"/>
              </a:rPr>
              <a:t>tomada</a:t>
            </a:r>
            <a:r>
              <a:rPr sz="1400" b="1" spc="-50" dirty="0">
                <a:solidFill>
                  <a:srgbClr val="002F56"/>
                </a:solidFill>
                <a:latin typeface="Tahoma"/>
                <a:cs typeface="Tahoma"/>
              </a:rPr>
              <a:t> </a:t>
            </a:r>
            <a:r>
              <a:rPr sz="1400" b="1" spc="40" dirty="0">
                <a:solidFill>
                  <a:srgbClr val="002F56"/>
                </a:solidFill>
                <a:latin typeface="Tahoma"/>
                <a:cs typeface="Tahoma"/>
              </a:rPr>
              <a:t>de </a:t>
            </a:r>
            <a:r>
              <a:rPr sz="1400" b="1" spc="-395" dirty="0">
                <a:solidFill>
                  <a:srgbClr val="002F5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002F56"/>
                </a:solidFill>
                <a:latin typeface="Tahoma"/>
                <a:cs typeface="Tahoma"/>
              </a:rPr>
              <a:t>decisões </a:t>
            </a:r>
            <a:r>
              <a:rPr sz="1400" b="1" spc="5" dirty="0">
                <a:solidFill>
                  <a:srgbClr val="002F56"/>
                </a:solidFill>
                <a:latin typeface="Tahoma"/>
                <a:cs typeface="Tahoma"/>
              </a:rPr>
              <a:t> </a:t>
            </a:r>
            <a:r>
              <a:rPr sz="1400" b="1" spc="-20" dirty="0">
                <a:solidFill>
                  <a:srgbClr val="002F56"/>
                </a:solidFill>
                <a:latin typeface="Tahoma"/>
                <a:cs typeface="Tahoma"/>
              </a:rPr>
              <a:t>rápidas</a:t>
            </a:r>
            <a:endParaRPr sz="1400">
              <a:latin typeface="Tahoma"/>
              <a:cs typeface="Tahoma"/>
            </a:endParaRPr>
          </a:p>
        </p:txBody>
      </p:sp>
      <p:pic>
        <p:nvPicPr>
          <p:cNvPr id="23" name="Imagem 22" descr="Logotipo&#10;&#10;Descrição gerada automaticamente">
            <a:extLst>
              <a:ext uri="{FF2B5EF4-FFF2-40B4-BE49-F238E27FC236}">
                <a16:creationId xmlns:a16="http://schemas.microsoft.com/office/drawing/2014/main" id="{E136280B-484F-B2A0-DF91-4A0AA5E6B1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-152400"/>
            <a:ext cx="1752600" cy="1752600"/>
          </a:xfrm>
          <a:prstGeom prst="rect">
            <a:avLst/>
          </a:prstGeom>
        </p:spPr>
      </p:pic>
      <p:pic>
        <p:nvPicPr>
          <p:cNvPr id="25" name="Imagem 24" descr="Homem no computador&#10;&#10;Descrição gerada automaticamente com confiança média">
            <a:extLst>
              <a:ext uri="{FF2B5EF4-FFF2-40B4-BE49-F238E27FC236}">
                <a16:creationId xmlns:a16="http://schemas.microsoft.com/office/drawing/2014/main" id="{8A72483B-BDC2-12F6-9BE2-0649CCCD1D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376627"/>
            <a:ext cx="51435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m 22" descr="Grupo de pessoas em rua durante o dia&#10;&#10;Descrição gerada automaticamente">
            <a:extLst>
              <a:ext uri="{FF2B5EF4-FFF2-40B4-BE49-F238E27FC236}">
                <a16:creationId xmlns:a16="http://schemas.microsoft.com/office/drawing/2014/main" id="{8298A3C5-BFD6-D4D6-674A-F576C1C7C8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23" y="12700"/>
            <a:ext cx="10248900" cy="6832600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0896600" y="5681471"/>
            <a:ext cx="1295400" cy="1176655"/>
          </a:xfrm>
          <a:custGeom>
            <a:avLst/>
            <a:gdLst/>
            <a:ahLst/>
            <a:cxnLst/>
            <a:rect l="l" t="t" r="r" b="b"/>
            <a:pathLst>
              <a:path w="1295400" h="1176654">
                <a:moveTo>
                  <a:pt x="1295400" y="0"/>
                </a:moveTo>
                <a:lnTo>
                  <a:pt x="0" y="1176527"/>
                </a:lnTo>
                <a:lnTo>
                  <a:pt x="1294129" y="1176527"/>
                </a:lnTo>
                <a:lnTo>
                  <a:pt x="1295400" y="0"/>
                </a:lnTo>
                <a:close/>
              </a:path>
            </a:pathLst>
          </a:custGeom>
          <a:solidFill>
            <a:srgbClr val="002F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524743" y="4736591"/>
            <a:ext cx="1320165" cy="1505540"/>
          </a:xfrm>
          <a:prstGeom prst="rect">
            <a:avLst/>
          </a:prstGeom>
          <a:solidFill>
            <a:srgbClr val="FFA300"/>
          </a:solidFill>
        </p:spPr>
        <p:txBody>
          <a:bodyPr vert="horz" wrap="square" lIns="0" tIns="2540" rIns="0" bIns="0" rtlCol="0">
            <a:spAutoFit/>
          </a:bodyPr>
          <a:lstStyle/>
          <a:p>
            <a:pPr marL="189230" algn="ctr">
              <a:lnSpc>
                <a:spcPct val="100000"/>
              </a:lnSpc>
            </a:pPr>
            <a:endParaRPr lang="pt-BR" sz="3600" b="1" spc="-295" dirty="0">
              <a:solidFill>
                <a:srgbClr val="FFFFFF"/>
              </a:solidFill>
              <a:latin typeface="Tahoma"/>
              <a:cs typeface="Tahoma"/>
            </a:endParaRPr>
          </a:p>
          <a:p>
            <a:pPr marL="189230" algn="ctr">
              <a:lnSpc>
                <a:spcPct val="100000"/>
              </a:lnSpc>
            </a:pPr>
            <a:r>
              <a:rPr lang="pt-BR" sz="4000" b="1" spc="-295" dirty="0">
                <a:solidFill>
                  <a:srgbClr val="FFFFFF"/>
                </a:solidFill>
                <a:latin typeface="Tahoma"/>
                <a:cs typeface="Tahoma"/>
              </a:rPr>
              <a:t>52</a:t>
            </a:r>
          </a:p>
          <a:p>
            <a:pPr marL="121920" marR="109220" indent="103505" algn="ctr">
              <a:lnSpc>
                <a:spcPct val="100000"/>
              </a:lnSpc>
              <a:spcBef>
                <a:spcPts val="240"/>
              </a:spcBef>
            </a:pPr>
            <a:r>
              <a:rPr lang="pt-BR" sz="1000" b="1" spc="-70" dirty="0">
                <a:solidFill>
                  <a:srgbClr val="FFFFFF"/>
                </a:solidFill>
                <a:latin typeface="Tahoma"/>
                <a:cs typeface="Tahoma"/>
              </a:rPr>
              <a:t>EQUIPAMENTOS</a:t>
            </a:r>
          </a:p>
          <a:p>
            <a:pPr marR="13970" algn="ctr">
              <a:lnSpc>
                <a:spcPct val="100000"/>
              </a:lnSpc>
            </a:pPr>
            <a:endParaRPr sz="1000" dirty="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524743" y="786383"/>
            <a:ext cx="1320165" cy="1750060"/>
          </a:xfrm>
          <a:custGeom>
            <a:avLst/>
            <a:gdLst/>
            <a:ahLst/>
            <a:cxnLst/>
            <a:rect l="l" t="t" r="r" b="b"/>
            <a:pathLst>
              <a:path w="1320165" h="1750060">
                <a:moveTo>
                  <a:pt x="1319783" y="0"/>
                </a:moveTo>
                <a:lnTo>
                  <a:pt x="0" y="0"/>
                </a:lnTo>
                <a:lnTo>
                  <a:pt x="0" y="1749552"/>
                </a:lnTo>
                <a:lnTo>
                  <a:pt x="1319783" y="1749552"/>
                </a:lnTo>
                <a:lnTo>
                  <a:pt x="1319783" y="0"/>
                </a:lnTo>
                <a:close/>
              </a:path>
            </a:pathLst>
          </a:custGeom>
          <a:solidFill>
            <a:srgbClr val="002F56"/>
          </a:solidFill>
        </p:spPr>
        <p:txBody>
          <a:bodyPr wrap="square" lIns="0" tIns="0" rIns="0" bIns="0" rtlCol="0"/>
          <a:lstStyle/>
          <a:p>
            <a:pPr algn="just"/>
            <a:endParaRPr dirty="0"/>
          </a:p>
        </p:txBody>
      </p:sp>
      <p:sp>
        <p:nvSpPr>
          <p:cNvPr id="12" name="object 12"/>
          <p:cNvSpPr txBox="1"/>
          <p:nvPr/>
        </p:nvSpPr>
        <p:spPr>
          <a:xfrm>
            <a:off x="10524743" y="810768"/>
            <a:ext cx="1320165" cy="1347805"/>
          </a:xfrm>
          <a:prstGeom prst="rect">
            <a:avLst/>
          </a:prstGeom>
        </p:spPr>
        <p:txBody>
          <a:bodyPr vert="horz" wrap="square" lIns="0" tIns="481330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3790"/>
              </a:spcBef>
            </a:pPr>
            <a:r>
              <a:rPr lang="pt-BR" sz="3600" b="1" spc="-280" dirty="0">
                <a:solidFill>
                  <a:srgbClr val="FFFFFF"/>
                </a:solidFill>
                <a:latin typeface="Tahoma"/>
                <a:cs typeface="Tahoma"/>
              </a:rPr>
              <a:t>09</a:t>
            </a:r>
          </a:p>
          <a:p>
            <a:pPr marL="4445" algn="ctr">
              <a:lnSpc>
                <a:spcPct val="100000"/>
              </a:lnSpc>
            </a:pPr>
            <a:r>
              <a:rPr lang="pt-BR" sz="1000" b="1" spc="-70" dirty="0">
                <a:solidFill>
                  <a:srgbClr val="FFFFFF"/>
                </a:solidFill>
                <a:latin typeface="Tahoma"/>
                <a:cs typeface="Tahoma"/>
              </a:rPr>
              <a:t>BASES </a:t>
            </a:r>
          </a:p>
          <a:p>
            <a:pPr marL="4445" algn="ctr">
              <a:lnSpc>
                <a:spcPct val="100000"/>
              </a:lnSpc>
            </a:pPr>
            <a:r>
              <a:rPr lang="pt-BR" sz="1000" b="1" spc="-70" dirty="0">
                <a:solidFill>
                  <a:srgbClr val="FFFFFF"/>
                </a:solidFill>
                <a:latin typeface="Tahoma"/>
                <a:cs typeface="Tahoma"/>
              </a:rPr>
              <a:t>OPERACIONAIS</a:t>
            </a:r>
            <a:endParaRPr sz="1000" b="1" spc="-70" dirty="0">
              <a:solidFill>
                <a:srgbClr val="FFFFFF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975848" y="941832"/>
            <a:ext cx="393700" cy="347980"/>
          </a:xfrm>
          <a:custGeom>
            <a:avLst/>
            <a:gdLst/>
            <a:ahLst/>
            <a:cxnLst/>
            <a:rect l="l" t="t" r="r" b="b"/>
            <a:pathLst>
              <a:path w="393700" h="347980">
                <a:moveTo>
                  <a:pt x="59891" y="28066"/>
                </a:moveTo>
                <a:lnTo>
                  <a:pt x="43052" y="28066"/>
                </a:lnTo>
                <a:lnTo>
                  <a:pt x="101980" y="109981"/>
                </a:lnTo>
                <a:lnTo>
                  <a:pt x="88519" y="203072"/>
                </a:lnTo>
                <a:lnTo>
                  <a:pt x="21081" y="203072"/>
                </a:lnTo>
                <a:lnTo>
                  <a:pt x="12858" y="204722"/>
                </a:lnTo>
                <a:lnTo>
                  <a:pt x="6159" y="209216"/>
                </a:lnTo>
                <a:lnTo>
                  <a:pt x="1650" y="215878"/>
                </a:lnTo>
                <a:lnTo>
                  <a:pt x="0" y="224027"/>
                </a:lnTo>
                <a:lnTo>
                  <a:pt x="25" y="268604"/>
                </a:lnTo>
                <a:lnTo>
                  <a:pt x="1650" y="276627"/>
                </a:lnTo>
                <a:lnTo>
                  <a:pt x="6159" y="283289"/>
                </a:lnTo>
                <a:lnTo>
                  <a:pt x="12858" y="287783"/>
                </a:lnTo>
                <a:lnTo>
                  <a:pt x="21081" y="289432"/>
                </a:lnTo>
                <a:lnTo>
                  <a:pt x="31115" y="289432"/>
                </a:lnTo>
                <a:lnTo>
                  <a:pt x="29845" y="298957"/>
                </a:lnTo>
                <a:lnTo>
                  <a:pt x="29463" y="300863"/>
                </a:lnTo>
                <a:lnTo>
                  <a:pt x="29226" y="302640"/>
                </a:lnTo>
                <a:lnTo>
                  <a:pt x="29209" y="304418"/>
                </a:lnTo>
                <a:lnTo>
                  <a:pt x="32619" y="321165"/>
                </a:lnTo>
                <a:lnTo>
                  <a:pt x="41909" y="334851"/>
                </a:lnTo>
                <a:lnTo>
                  <a:pt x="55677" y="344084"/>
                </a:lnTo>
                <a:lnTo>
                  <a:pt x="72517" y="347471"/>
                </a:lnTo>
                <a:lnTo>
                  <a:pt x="89429" y="344084"/>
                </a:lnTo>
                <a:lnTo>
                  <a:pt x="103235" y="334851"/>
                </a:lnTo>
                <a:lnTo>
                  <a:pt x="103893" y="333882"/>
                </a:lnTo>
                <a:lnTo>
                  <a:pt x="72390" y="333882"/>
                </a:lnTo>
                <a:lnTo>
                  <a:pt x="60854" y="331565"/>
                </a:lnTo>
                <a:lnTo>
                  <a:pt x="51450" y="325247"/>
                </a:lnTo>
                <a:lnTo>
                  <a:pt x="45118" y="315880"/>
                </a:lnTo>
                <a:lnTo>
                  <a:pt x="42799" y="304418"/>
                </a:lnTo>
                <a:lnTo>
                  <a:pt x="45118" y="292883"/>
                </a:lnTo>
                <a:lnTo>
                  <a:pt x="51450" y="283479"/>
                </a:lnTo>
                <a:lnTo>
                  <a:pt x="60854" y="277147"/>
                </a:lnTo>
                <a:lnTo>
                  <a:pt x="64180" y="276478"/>
                </a:lnTo>
                <a:lnTo>
                  <a:pt x="13843" y="276478"/>
                </a:lnTo>
                <a:lnTo>
                  <a:pt x="13080" y="216788"/>
                </a:lnTo>
                <a:lnTo>
                  <a:pt x="185927" y="216788"/>
                </a:lnTo>
                <a:lnTo>
                  <a:pt x="188849" y="213613"/>
                </a:lnTo>
                <a:lnTo>
                  <a:pt x="188849" y="206247"/>
                </a:lnTo>
                <a:lnTo>
                  <a:pt x="185674" y="203200"/>
                </a:lnTo>
                <a:lnTo>
                  <a:pt x="102361" y="203200"/>
                </a:lnTo>
                <a:lnTo>
                  <a:pt x="116204" y="107568"/>
                </a:lnTo>
                <a:lnTo>
                  <a:pt x="115697" y="105790"/>
                </a:lnTo>
                <a:lnTo>
                  <a:pt x="59891" y="28066"/>
                </a:lnTo>
                <a:close/>
              </a:path>
              <a:path w="393700" h="347980">
                <a:moveTo>
                  <a:pt x="278768" y="289432"/>
                </a:moveTo>
                <a:lnTo>
                  <a:pt x="262127" y="289432"/>
                </a:lnTo>
                <a:lnTo>
                  <a:pt x="260730" y="298957"/>
                </a:lnTo>
                <a:lnTo>
                  <a:pt x="260239" y="302640"/>
                </a:lnTo>
                <a:lnTo>
                  <a:pt x="260223" y="304418"/>
                </a:lnTo>
                <a:lnTo>
                  <a:pt x="263743" y="321165"/>
                </a:lnTo>
                <a:lnTo>
                  <a:pt x="273335" y="334851"/>
                </a:lnTo>
                <a:lnTo>
                  <a:pt x="287547" y="344084"/>
                </a:lnTo>
                <a:lnTo>
                  <a:pt x="304926" y="347471"/>
                </a:lnTo>
                <a:lnTo>
                  <a:pt x="315235" y="346328"/>
                </a:lnTo>
                <a:lnTo>
                  <a:pt x="324818" y="342995"/>
                </a:lnTo>
                <a:lnTo>
                  <a:pt x="333376" y="337613"/>
                </a:lnTo>
                <a:lnTo>
                  <a:pt x="337082" y="333882"/>
                </a:lnTo>
                <a:lnTo>
                  <a:pt x="304800" y="333882"/>
                </a:lnTo>
                <a:lnTo>
                  <a:pt x="292798" y="331565"/>
                </a:lnTo>
                <a:lnTo>
                  <a:pt x="282987" y="325247"/>
                </a:lnTo>
                <a:lnTo>
                  <a:pt x="276367" y="315880"/>
                </a:lnTo>
                <a:lnTo>
                  <a:pt x="273938" y="304418"/>
                </a:lnTo>
                <a:lnTo>
                  <a:pt x="276350" y="292883"/>
                </a:lnTo>
                <a:lnTo>
                  <a:pt x="278768" y="289432"/>
                </a:lnTo>
                <a:close/>
              </a:path>
              <a:path w="393700" h="347980">
                <a:moveTo>
                  <a:pt x="104065" y="274827"/>
                </a:moveTo>
                <a:lnTo>
                  <a:pt x="72390" y="274827"/>
                </a:lnTo>
                <a:lnTo>
                  <a:pt x="83945" y="277147"/>
                </a:lnTo>
                <a:lnTo>
                  <a:pt x="93392" y="283479"/>
                </a:lnTo>
                <a:lnTo>
                  <a:pt x="99768" y="292883"/>
                </a:lnTo>
                <a:lnTo>
                  <a:pt x="102107" y="304418"/>
                </a:lnTo>
                <a:lnTo>
                  <a:pt x="99768" y="315880"/>
                </a:lnTo>
                <a:lnTo>
                  <a:pt x="93392" y="325247"/>
                </a:lnTo>
                <a:lnTo>
                  <a:pt x="83945" y="331565"/>
                </a:lnTo>
                <a:lnTo>
                  <a:pt x="72390" y="333882"/>
                </a:lnTo>
                <a:lnTo>
                  <a:pt x="103893" y="333882"/>
                </a:lnTo>
                <a:lnTo>
                  <a:pt x="112539" y="321165"/>
                </a:lnTo>
                <a:lnTo>
                  <a:pt x="115950" y="304418"/>
                </a:lnTo>
                <a:lnTo>
                  <a:pt x="115950" y="302640"/>
                </a:lnTo>
                <a:lnTo>
                  <a:pt x="115570" y="300863"/>
                </a:lnTo>
                <a:lnTo>
                  <a:pt x="115148" y="297814"/>
                </a:lnTo>
                <a:lnTo>
                  <a:pt x="113919" y="289432"/>
                </a:lnTo>
                <a:lnTo>
                  <a:pt x="278768" y="289432"/>
                </a:lnTo>
                <a:lnTo>
                  <a:pt x="282940" y="283479"/>
                </a:lnTo>
                <a:lnTo>
                  <a:pt x="292744" y="277147"/>
                </a:lnTo>
                <a:lnTo>
                  <a:pt x="298200" y="276097"/>
                </a:lnTo>
                <a:lnTo>
                  <a:pt x="270891" y="276097"/>
                </a:lnTo>
                <a:lnTo>
                  <a:pt x="269176" y="275970"/>
                </a:lnTo>
                <a:lnTo>
                  <a:pt x="105409" y="275970"/>
                </a:lnTo>
                <a:lnTo>
                  <a:pt x="104065" y="274827"/>
                </a:lnTo>
                <a:close/>
              </a:path>
              <a:path w="393700" h="347980">
                <a:moveTo>
                  <a:pt x="336803" y="274827"/>
                </a:moveTo>
                <a:lnTo>
                  <a:pt x="304800" y="274827"/>
                </a:lnTo>
                <a:lnTo>
                  <a:pt x="311955" y="275619"/>
                </a:lnTo>
                <a:lnTo>
                  <a:pt x="318611" y="277923"/>
                </a:lnTo>
                <a:lnTo>
                  <a:pt x="324552" y="281632"/>
                </a:lnTo>
                <a:lnTo>
                  <a:pt x="329565" y="286638"/>
                </a:lnTo>
                <a:lnTo>
                  <a:pt x="333501" y="291845"/>
                </a:lnTo>
                <a:lnTo>
                  <a:pt x="335660" y="297814"/>
                </a:lnTo>
                <a:lnTo>
                  <a:pt x="335660" y="310641"/>
                </a:lnTo>
                <a:lnTo>
                  <a:pt x="333628" y="316738"/>
                </a:lnTo>
                <a:lnTo>
                  <a:pt x="329565" y="321817"/>
                </a:lnTo>
                <a:lnTo>
                  <a:pt x="329565" y="322071"/>
                </a:lnTo>
                <a:lnTo>
                  <a:pt x="324552" y="327078"/>
                </a:lnTo>
                <a:lnTo>
                  <a:pt x="318611" y="330787"/>
                </a:lnTo>
                <a:lnTo>
                  <a:pt x="311955" y="333091"/>
                </a:lnTo>
                <a:lnTo>
                  <a:pt x="304800" y="333882"/>
                </a:lnTo>
                <a:lnTo>
                  <a:pt x="337082" y="333882"/>
                </a:lnTo>
                <a:lnTo>
                  <a:pt x="349630" y="304418"/>
                </a:lnTo>
                <a:lnTo>
                  <a:pt x="349503" y="300608"/>
                </a:lnTo>
                <a:lnTo>
                  <a:pt x="348996" y="298195"/>
                </a:lnTo>
                <a:lnTo>
                  <a:pt x="347725" y="289432"/>
                </a:lnTo>
                <a:lnTo>
                  <a:pt x="371982" y="289432"/>
                </a:lnTo>
                <a:lnTo>
                  <a:pt x="380279" y="287783"/>
                </a:lnTo>
                <a:lnTo>
                  <a:pt x="387016" y="283289"/>
                </a:lnTo>
                <a:lnTo>
                  <a:pt x="391539" y="276627"/>
                </a:lnTo>
                <a:lnTo>
                  <a:pt x="391646" y="276097"/>
                </a:lnTo>
                <a:lnTo>
                  <a:pt x="338074" y="276097"/>
                </a:lnTo>
                <a:lnTo>
                  <a:pt x="336803" y="274827"/>
                </a:lnTo>
                <a:close/>
              </a:path>
              <a:path w="393700" h="347980">
                <a:moveTo>
                  <a:pt x="35305" y="275843"/>
                </a:moveTo>
                <a:lnTo>
                  <a:pt x="13843" y="276478"/>
                </a:lnTo>
                <a:lnTo>
                  <a:pt x="64180" y="276478"/>
                </a:lnTo>
                <a:lnTo>
                  <a:pt x="66074" y="276097"/>
                </a:lnTo>
                <a:lnTo>
                  <a:pt x="39750" y="276097"/>
                </a:lnTo>
                <a:lnTo>
                  <a:pt x="35305" y="275843"/>
                </a:lnTo>
                <a:close/>
              </a:path>
              <a:path w="393700" h="347980">
                <a:moveTo>
                  <a:pt x="72517" y="261238"/>
                </a:moveTo>
                <a:lnTo>
                  <a:pt x="39750" y="276097"/>
                </a:lnTo>
                <a:lnTo>
                  <a:pt x="66074" y="276097"/>
                </a:lnTo>
                <a:lnTo>
                  <a:pt x="72390" y="274827"/>
                </a:lnTo>
                <a:lnTo>
                  <a:pt x="104065" y="274827"/>
                </a:lnTo>
                <a:lnTo>
                  <a:pt x="102870" y="273812"/>
                </a:lnTo>
                <a:lnTo>
                  <a:pt x="96305" y="268418"/>
                </a:lnTo>
                <a:lnTo>
                  <a:pt x="88931" y="264477"/>
                </a:lnTo>
                <a:lnTo>
                  <a:pt x="80938" y="262060"/>
                </a:lnTo>
                <a:lnTo>
                  <a:pt x="72517" y="261238"/>
                </a:lnTo>
                <a:close/>
              </a:path>
              <a:path w="393700" h="347980">
                <a:moveTo>
                  <a:pt x="304800" y="261238"/>
                </a:moveTo>
                <a:lnTo>
                  <a:pt x="270891" y="276097"/>
                </a:lnTo>
                <a:lnTo>
                  <a:pt x="298200" y="276097"/>
                </a:lnTo>
                <a:lnTo>
                  <a:pt x="304800" y="274827"/>
                </a:lnTo>
                <a:lnTo>
                  <a:pt x="336803" y="274827"/>
                </a:lnTo>
                <a:lnTo>
                  <a:pt x="335787" y="273812"/>
                </a:lnTo>
                <a:lnTo>
                  <a:pt x="328963" y="268418"/>
                </a:lnTo>
                <a:lnTo>
                  <a:pt x="321389" y="264477"/>
                </a:lnTo>
                <a:lnTo>
                  <a:pt x="313267" y="262060"/>
                </a:lnTo>
                <a:lnTo>
                  <a:pt x="304800" y="261238"/>
                </a:lnTo>
                <a:close/>
              </a:path>
              <a:path w="393700" h="347980">
                <a:moveTo>
                  <a:pt x="381795" y="187705"/>
                </a:moveTo>
                <a:lnTo>
                  <a:pt x="340741" y="187705"/>
                </a:lnTo>
                <a:lnTo>
                  <a:pt x="379475" y="200913"/>
                </a:lnTo>
                <a:lnTo>
                  <a:pt x="379856" y="275589"/>
                </a:lnTo>
                <a:lnTo>
                  <a:pt x="338200" y="275843"/>
                </a:lnTo>
                <a:lnTo>
                  <a:pt x="338074" y="276097"/>
                </a:lnTo>
                <a:lnTo>
                  <a:pt x="391646" y="276097"/>
                </a:lnTo>
                <a:lnTo>
                  <a:pt x="393166" y="268604"/>
                </a:lnTo>
                <a:lnTo>
                  <a:pt x="393131" y="206247"/>
                </a:lnTo>
                <a:lnTo>
                  <a:pt x="392092" y="199747"/>
                </a:lnTo>
                <a:lnTo>
                  <a:pt x="388969" y="193674"/>
                </a:lnTo>
                <a:lnTo>
                  <a:pt x="384083" y="188841"/>
                </a:lnTo>
                <a:lnTo>
                  <a:pt x="381795" y="187705"/>
                </a:lnTo>
                <a:close/>
              </a:path>
              <a:path w="393700" h="347980">
                <a:moveTo>
                  <a:pt x="285496" y="87121"/>
                </a:moveTo>
                <a:lnTo>
                  <a:pt x="241553" y="87121"/>
                </a:lnTo>
                <a:lnTo>
                  <a:pt x="233552" y="94487"/>
                </a:lnTo>
                <a:lnTo>
                  <a:pt x="233552" y="275970"/>
                </a:lnTo>
                <a:lnTo>
                  <a:pt x="269176" y="275970"/>
                </a:lnTo>
                <a:lnTo>
                  <a:pt x="267461" y="275843"/>
                </a:lnTo>
                <a:lnTo>
                  <a:pt x="266700" y="275843"/>
                </a:lnTo>
                <a:lnTo>
                  <a:pt x="266192" y="275716"/>
                </a:lnTo>
                <a:lnTo>
                  <a:pt x="247269" y="275716"/>
                </a:lnTo>
                <a:lnTo>
                  <a:pt x="247269" y="187705"/>
                </a:lnTo>
                <a:lnTo>
                  <a:pt x="381795" y="187705"/>
                </a:lnTo>
                <a:lnTo>
                  <a:pt x="377698" y="185673"/>
                </a:lnTo>
                <a:lnTo>
                  <a:pt x="348615" y="176148"/>
                </a:lnTo>
                <a:lnTo>
                  <a:pt x="348283" y="174243"/>
                </a:lnTo>
                <a:lnTo>
                  <a:pt x="247396" y="174243"/>
                </a:lnTo>
                <a:lnTo>
                  <a:pt x="247396" y="100710"/>
                </a:lnTo>
                <a:lnTo>
                  <a:pt x="323298" y="100710"/>
                </a:lnTo>
                <a:lnTo>
                  <a:pt x="321849" y="99123"/>
                </a:lnTo>
                <a:lnTo>
                  <a:pt x="305196" y="90300"/>
                </a:lnTo>
                <a:lnTo>
                  <a:pt x="285496" y="87121"/>
                </a:lnTo>
                <a:close/>
              </a:path>
              <a:path w="393700" h="347980">
                <a:moveTo>
                  <a:pt x="87679" y="27431"/>
                </a:moveTo>
                <a:lnTo>
                  <a:pt x="59435" y="27431"/>
                </a:lnTo>
                <a:lnTo>
                  <a:pt x="160020" y="83057"/>
                </a:lnTo>
                <a:lnTo>
                  <a:pt x="146684" y="203200"/>
                </a:lnTo>
                <a:lnTo>
                  <a:pt x="160527" y="203200"/>
                </a:lnTo>
                <a:lnTo>
                  <a:pt x="174371" y="80137"/>
                </a:lnTo>
                <a:lnTo>
                  <a:pt x="174625" y="77342"/>
                </a:lnTo>
                <a:lnTo>
                  <a:pt x="173354" y="74675"/>
                </a:lnTo>
                <a:lnTo>
                  <a:pt x="87679" y="27431"/>
                </a:lnTo>
                <a:close/>
              </a:path>
              <a:path w="393700" h="347980">
                <a:moveTo>
                  <a:pt x="323298" y="100710"/>
                </a:moveTo>
                <a:lnTo>
                  <a:pt x="285496" y="100710"/>
                </a:lnTo>
                <a:lnTo>
                  <a:pt x="300341" y="103070"/>
                </a:lnTo>
                <a:lnTo>
                  <a:pt x="312912" y="109585"/>
                </a:lnTo>
                <a:lnTo>
                  <a:pt x="322125" y="119409"/>
                </a:lnTo>
                <a:lnTo>
                  <a:pt x="326898" y="131698"/>
                </a:lnTo>
                <a:lnTo>
                  <a:pt x="334391" y="174243"/>
                </a:lnTo>
                <a:lnTo>
                  <a:pt x="348283" y="174243"/>
                </a:lnTo>
                <a:lnTo>
                  <a:pt x="340486" y="129412"/>
                </a:lnTo>
                <a:lnTo>
                  <a:pt x="334073" y="112518"/>
                </a:lnTo>
                <a:lnTo>
                  <a:pt x="323298" y="100710"/>
                </a:lnTo>
                <a:close/>
              </a:path>
              <a:path w="393700" h="347980">
                <a:moveTo>
                  <a:pt x="7747" y="142747"/>
                </a:moveTo>
                <a:lnTo>
                  <a:pt x="5969" y="143382"/>
                </a:lnTo>
                <a:lnTo>
                  <a:pt x="2285" y="144271"/>
                </a:lnTo>
                <a:lnTo>
                  <a:pt x="126" y="148081"/>
                </a:lnTo>
                <a:lnTo>
                  <a:pt x="27050" y="174116"/>
                </a:lnTo>
                <a:lnTo>
                  <a:pt x="34925" y="173354"/>
                </a:lnTo>
                <a:lnTo>
                  <a:pt x="41782" y="170052"/>
                </a:lnTo>
                <a:lnTo>
                  <a:pt x="48641" y="166623"/>
                </a:lnTo>
                <a:lnTo>
                  <a:pt x="53848" y="160654"/>
                </a:lnTo>
                <a:lnTo>
                  <a:pt x="54128" y="159765"/>
                </a:lnTo>
                <a:lnTo>
                  <a:pt x="28067" y="159765"/>
                </a:lnTo>
                <a:lnTo>
                  <a:pt x="24129" y="158622"/>
                </a:lnTo>
                <a:lnTo>
                  <a:pt x="19430" y="156971"/>
                </a:lnTo>
                <a:lnTo>
                  <a:pt x="15748" y="153162"/>
                </a:lnTo>
                <a:lnTo>
                  <a:pt x="14450" y="148081"/>
                </a:lnTo>
                <a:lnTo>
                  <a:pt x="14097" y="146430"/>
                </a:lnTo>
                <a:lnTo>
                  <a:pt x="12826" y="145033"/>
                </a:lnTo>
                <a:lnTo>
                  <a:pt x="11175" y="144017"/>
                </a:lnTo>
                <a:lnTo>
                  <a:pt x="9525" y="143128"/>
                </a:lnTo>
                <a:lnTo>
                  <a:pt x="7747" y="142747"/>
                </a:lnTo>
                <a:close/>
              </a:path>
              <a:path w="393700" h="347980">
                <a:moveTo>
                  <a:pt x="36956" y="0"/>
                </a:moveTo>
                <a:lnTo>
                  <a:pt x="34544" y="0"/>
                </a:lnTo>
                <a:lnTo>
                  <a:pt x="34035" y="253"/>
                </a:lnTo>
                <a:lnTo>
                  <a:pt x="33400" y="507"/>
                </a:lnTo>
                <a:lnTo>
                  <a:pt x="32130" y="1396"/>
                </a:lnTo>
                <a:lnTo>
                  <a:pt x="31876" y="1523"/>
                </a:lnTo>
                <a:lnTo>
                  <a:pt x="31623" y="1777"/>
                </a:lnTo>
                <a:lnTo>
                  <a:pt x="31242" y="1904"/>
                </a:lnTo>
                <a:lnTo>
                  <a:pt x="30860" y="2158"/>
                </a:lnTo>
                <a:lnTo>
                  <a:pt x="30606" y="2412"/>
                </a:lnTo>
                <a:lnTo>
                  <a:pt x="29972" y="3682"/>
                </a:lnTo>
                <a:lnTo>
                  <a:pt x="29972" y="3937"/>
                </a:lnTo>
                <a:lnTo>
                  <a:pt x="29463" y="4444"/>
                </a:lnTo>
                <a:lnTo>
                  <a:pt x="29209" y="5714"/>
                </a:lnTo>
                <a:lnTo>
                  <a:pt x="29209" y="122935"/>
                </a:lnTo>
                <a:lnTo>
                  <a:pt x="28828" y="126237"/>
                </a:lnTo>
                <a:lnTo>
                  <a:pt x="30606" y="129158"/>
                </a:lnTo>
                <a:lnTo>
                  <a:pt x="41401" y="132714"/>
                </a:lnTo>
                <a:lnTo>
                  <a:pt x="45720" y="141223"/>
                </a:lnTo>
                <a:lnTo>
                  <a:pt x="28067" y="159765"/>
                </a:lnTo>
                <a:lnTo>
                  <a:pt x="54128" y="159765"/>
                </a:lnTo>
                <a:lnTo>
                  <a:pt x="56133" y="153415"/>
                </a:lnTo>
                <a:lnTo>
                  <a:pt x="57481" y="145033"/>
                </a:lnTo>
                <a:lnTo>
                  <a:pt x="57358" y="143382"/>
                </a:lnTo>
                <a:lnTo>
                  <a:pt x="56213" y="135969"/>
                </a:lnTo>
                <a:lnTo>
                  <a:pt x="52329" y="128109"/>
                </a:lnTo>
                <a:lnTo>
                  <a:pt x="46100" y="121665"/>
                </a:lnTo>
                <a:lnTo>
                  <a:pt x="43092" y="119409"/>
                </a:lnTo>
                <a:lnTo>
                  <a:pt x="43052" y="28066"/>
                </a:lnTo>
                <a:lnTo>
                  <a:pt x="59891" y="28066"/>
                </a:lnTo>
                <a:lnTo>
                  <a:pt x="59519" y="27548"/>
                </a:lnTo>
                <a:lnTo>
                  <a:pt x="59308" y="27431"/>
                </a:lnTo>
                <a:lnTo>
                  <a:pt x="87679" y="27431"/>
                </a:lnTo>
                <a:lnTo>
                  <a:pt x="40004" y="1142"/>
                </a:lnTo>
                <a:lnTo>
                  <a:pt x="37973" y="253"/>
                </a:lnTo>
                <a:lnTo>
                  <a:pt x="369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546080" y="2758439"/>
            <a:ext cx="1320165" cy="1750060"/>
          </a:xfrm>
          <a:custGeom>
            <a:avLst/>
            <a:gdLst/>
            <a:ahLst/>
            <a:cxnLst/>
            <a:rect l="l" t="t" r="r" b="b"/>
            <a:pathLst>
              <a:path w="1320165" h="1750060">
                <a:moveTo>
                  <a:pt x="1319783" y="0"/>
                </a:moveTo>
                <a:lnTo>
                  <a:pt x="0" y="0"/>
                </a:lnTo>
                <a:lnTo>
                  <a:pt x="0" y="1749551"/>
                </a:lnTo>
                <a:lnTo>
                  <a:pt x="1319783" y="1749551"/>
                </a:lnTo>
                <a:lnTo>
                  <a:pt x="1319783" y="0"/>
                </a:lnTo>
                <a:close/>
              </a:path>
            </a:pathLst>
          </a:custGeom>
          <a:solidFill>
            <a:srgbClr val="70CC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0546080" y="2751956"/>
            <a:ext cx="1286700" cy="1458733"/>
          </a:xfrm>
          <a:prstGeom prst="rect">
            <a:avLst/>
          </a:prstGeom>
        </p:spPr>
        <p:txBody>
          <a:bodyPr vert="horz" wrap="square" lIns="0" tIns="479425" rIns="0" bIns="0" rtlCol="0">
            <a:spAutoFit/>
          </a:bodyPr>
          <a:lstStyle/>
          <a:p>
            <a:pPr marL="189230" algn="ctr">
              <a:lnSpc>
                <a:spcPct val="100000"/>
              </a:lnSpc>
              <a:spcBef>
                <a:spcPts val="3775"/>
              </a:spcBef>
            </a:pPr>
            <a:r>
              <a:rPr lang="pt-BR" sz="4000" b="1" spc="-29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endParaRPr sz="4000" dirty="0">
              <a:latin typeface="Tahoma"/>
              <a:cs typeface="Tahoma"/>
            </a:endParaRPr>
          </a:p>
          <a:p>
            <a:pPr marL="121920" marR="109220" indent="103505" algn="ctr">
              <a:lnSpc>
                <a:spcPct val="100000"/>
              </a:lnSpc>
              <a:spcBef>
                <a:spcPts val="240"/>
              </a:spcBef>
            </a:pPr>
            <a:r>
              <a:rPr lang="pt-BR" sz="1000" b="1" spc="-65" dirty="0">
                <a:solidFill>
                  <a:srgbClr val="FFFFFF"/>
                </a:solidFill>
                <a:latin typeface="Tahoma"/>
                <a:cs typeface="Tahoma"/>
              </a:rPr>
              <a:t>PRAÇAS </a:t>
            </a:r>
          </a:p>
          <a:p>
            <a:pPr marL="121920" marR="109220" indent="103505" algn="ctr">
              <a:lnSpc>
                <a:spcPct val="100000"/>
              </a:lnSpc>
              <a:spcBef>
                <a:spcPts val="240"/>
              </a:spcBef>
            </a:pPr>
            <a:r>
              <a:rPr lang="pt-BR" sz="1000" b="1" spc="-65" dirty="0">
                <a:solidFill>
                  <a:srgbClr val="FFFFFF"/>
                </a:solidFill>
                <a:latin typeface="Tahoma"/>
                <a:cs typeface="Tahoma"/>
              </a:rPr>
              <a:t>DE PEDÁGIO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0" y="0"/>
            <a:ext cx="5888355" cy="2356485"/>
          </a:xfrm>
          <a:custGeom>
            <a:avLst/>
            <a:gdLst/>
            <a:ahLst/>
            <a:cxnLst/>
            <a:rect l="l" t="t" r="r" b="b"/>
            <a:pathLst>
              <a:path w="5888355" h="2356485">
                <a:moveTo>
                  <a:pt x="5887847" y="0"/>
                </a:moveTo>
                <a:lnTo>
                  <a:pt x="0" y="0"/>
                </a:lnTo>
                <a:lnTo>
                  <a:pt x="0" y="2356104"/>
                </a:lnTo>
                <a:lnTo>
                  <a:pt x="3592576" y="2356104"/>
                </a:lnTo>
                <a:lnTo>
                  <a:pt x="3641972" y="2353470"/>
                </a:lnTo>
                <a:lnTo>
                  <a:pt x="3690379" y="2345684"/>
                </a:lnTo>
                <a:lnTo>
                  <a:pt x="3737426" y="2332911"/>
                </a:lnTo>
                <a:lnTo>
                  <a:pt x="3782742" y="2315321"/>
                </a:lnTo>
                <a:lnTo>
                  <a:pt x="3825957" y="2293081"/>
                </a:lnTo>
                <a:lnTo>
                  <a:pt x="3866699" y="2266360"/>
                </a:lnTo>
                <a:lnTo>
                  <a:pt x="3904599" y="2235326"/>
                </a:lnTo>
                <a:lnTo>
                  <a:pt x="3939286" y="2200148"/>
                </a:lnTo>
                <a:lnTo>
                  <a:pt x="5887847" y="0"/>
                </a:lnTo>
                <a:close/>
              </a:path>
            </a:pathLst>
          </a:custGeom>
          <a:solidFill>
            <a:srgbClr val="70CC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139434" y="361863"/>
            <a:ext cx="5042166" cy="1427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lang="pt-BR" sz="2400" kern="1200" spc="-60" dirty="0">
                <a:ea typeface="+mn-ea"/>
              </a:rPr>
              <a:t>DATAS MARCO DA CONCESSÃO</a:t>
            </a:r>
            <a:br>
              <a:rPr lang="pt-BR" sz="2000" kern="1200" spc="-60" dirty="0">
                <a:ea typeface="+mn-ea"/>
              </a:rPr>
            </a:br>
            <a:r>
              <a:rPr lang="pt-BR" sz="2000" kern="1200" spc="-60" dirty="0">
                <a:ea typeface="+mn-ea"/>
              </a:rPr>
              <a:t>Assinatura do Contrato: 30/</a:t>
            </a:r>
            <a:r>
              <a:rPr lang="pt-BR" sz="2000" kern="1200" spc="-60" dirty="0" err="1">
                <a:ea typeface="+mn-ea"/>
              </a:rPr>
              <a:t>jan</a:t>
            </a:r>
            <a:br>
              <a:rPr lang="pt-BR" sz="2000" kern="1200" spc="-60" dirty="0">
                <a:ea typeface="+mn-ea"/>
              </a:rPr>
            </a:br>
            <a:r>
              <a:rPr lang="pt-BR" sz="2000" kern="1200" spc="-60" dirty="0">
                <a:ea typeface="+mn-ea"/>
              </a:rPr>
              <a:t>Início da Operação: 28/</a:t>
            </a:r>
            <a:r>
              <a:rPr lang="pt-BR" sz="2000" kern="1200" spc="-60" dirty="0" err="1">
                <a:ea typeface="+mn-ea"/>
              </a:rPr>
              <a:t>fev</a:t>
            </a:r>
            <a:endParaRPr sz="2000" kern="1200" spc="-60" dirty="0">
              <a:ea typeface="+mn-ea"/>
            </a:endParaRP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D96B9F27-2293-11D0-3979-1C398613D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2293" y="2892713"/>
            <a:ext cx="447737" cy="409632"/>
          </a:xfrm>
          <a:prstGeom prst="rect">
            <a:avLst/>
          </a:prstGeom>
        </p:spPr>
      </p:pic>
      <p:pic>
        <p:nvPicPr>
          <p:cNvPr id="4" name="Gráfico 3" descr="Câmera de segurança com preenchimento sólido">
            <a:extLst>
              <a:ext uri="{FF2B5EF4-FFF2-40B4-BE49-F238E27FC236}">
                <a16:creationId xmlns:a16="http://schemas.microsoft.com/office/drawing/2014/main" id="{8D693CCC-E9E1-B279-F4CD-ABF006653D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82293" y="4797478"/>
            <a:ext cx="535996" cy="53599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 descr="Estrada com carros&#10;&#10;Descrição gerada automaticamente">
            <a:extLst>
              <a:ext uri="{FF2B5EF4-FFF2-40B4-BE49-F238E27FC236}">
                <a16:creationId xmlns:a16="http://schemas.microsoft.com/office/drawing/2014/main" id="{16312502-6360-0045-FF07-424B180E95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336" y="2075815"/>
            <a:ext cx="5389363" cy="4782186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0" y="0"/>
            <a:ext cx="10226040" cy="6858000"/>
            <a:chOff x="0" y="0"/>
            <a:chExt cx="1022604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0226040" cy="6858000"/>
            </a:xfrm>
            <a:custGeom>
              <a:avLst/>
              <a:gdLst/>
              <a:ahLst/>
              <a:cxnLst/>
              <a:rect l="l" t="t" r="r" b="b"/>
              <a:pathLst>
                <a:path w="10226040" h="6858000">
                  <a:moveTo>
                    <a:pt x="10226040" y="0"/>
                  </a:moveTo>
                  <a:lnTo>
                    <a:pt x="65211" y="0"/>
                  </a:lnTo>
                  <a:lnTo>
                    <a:pt x="0" y="73659"/>
                  </a:lnTo>
                  <a:lnTo>
                    <a:pt x="0" y="6857998"/>
                  </a:lnTo>
                  <a:lnTo>
                    <a:pt x="4157720" y="6857998"/>
                  </a:lnTo>
                  <a:lnTo>
                    <a:pt x="10226040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121660" cy="2075814"/>
            </a:xfrm>
            <a:custGeom>
              <a:avLst/>
              <a:gdLst/>
              <a:ahLst/>
              <a:cxnLst/>
              <a:rect l="l" t="t" r="r" b="b"/>
              <a:pathLst>
                <a:path w="3121660" h="2075814">
                  <a:moveTo>
                    <a:pt x="3121152" y="0"/>
                  </a:moveTo>
                  <a:lnTo>
                    <a:pt x="0" y="0"/>
                  </a:lnTo>
                  <a:lnTo>
                    <a:pt x="0" y="2075688"/>
                  </a:lnTo>
                  <a:lnTo>
                    <a:pt x="1122807" y="2075688"/>
                  </a:lnTo>
                  <a:lnTo>
                    <a:pt x="1174342" y="2072015"/>
                  </a:lnTo>
                  <a:lnTo>
                    <a:pt x="1224332" y="2061209"/>
                  </a:lnTo>
                  <a:lnTo>
                    <a:pt x="1272084" y="2043588"/>
                  </a:lnTo>
                  <a:lnTo>
                    <a:pt x="1316903" y="2019469"/>
                  </a:lnTo>
                  <a:lnTo>
                    <a:pt x="1358095" y="1989169"/>
                  </a:lnTo>
                  <a:lnTo>
                    <a:pt x="1394968" y="1953005"/>
                  </a:lnTo>
                  <a:lnTo>
                    <a:pt x="3121152" y="0"/>
                  </a:lnTo>
                  <a:close/>
                </a:path>
              </a:pathLst>
            </a:custGeom>
            <a:solidFill>
              <a:srgbClr val="70CC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Imagem 15" descr="Logotipo&#10;&#10;Descrição gerada automaticamente">
            <a:extLst>
              <a:ext uri="{FF2B5EF4-FFF2-40B4-BE49-F238E27FC236}">
                <a16:creationId xmlns:a16="http://schemas.microsoft.com/office/drawing/2014/main" id="{6F4CFF50-FEE4-A3B8-D905-0B9A94BB13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-152400"/>
            <a:ext cx="1752600" cy="1752600"/>
          </a:xfrm>
          <a:prstGeom prst="rect">
            <a:avLst/>
          </a:prstGeom>
        </p:spPr>
      </p:pic>
      <p:sp>
        <p:nvSpPr>
          <p:cNvPr id="18" name="Google Shape;503;p51">
            <a:extLst>
              <a:ext uri="{FF2B5EF4-FFF2-40B4-BE49-F238E27FC236}">
                <a16:creationId xmlns:a16="http://schemas.microsoft.com/office/drawing/2014/main" id="{4F654C8E-2D08-A3D9-DE49-B86F41FCC63E}"/>
              </a:ext>
            </a:extLst>
          </p:cNvPr>
          <p:cNvSpPr/>
          <p:nvPr/>
        </p:nvSpPr>
        <p:spPr>
          <a:xfrm>
            <a:off x="-17358" y="0"/>
            <a:ext cx="12192428" cy="6858000"/>
          </a:xfrm>
          <a:custGeom>
            <a:avLst/>
            <a:gdLst/>
            <a:ahLst/>
            <a:cxnLst/>
            <a:rect l="l" t="t" r="r" b="b"/>
            <a:pathLst>
              <a:path w="12192428" h="6858000" extrusionOk="0">
                <a:moveTo>
                  <a:pt x="12192428" y="1097368"/>
                </a:moveTo>
                <a:lnTo>
                  <a:pt x="12192428" y="5732515"/>
                </a:lnTo>
                <a:lnTo>
                  <a:pt x="12192000" y="5732515"/>
                </a:lnTo>
                <a:lnTo>
                  <a:pt x="12192000" y="1097852"/>
                </a:lnTo>
                <a:close/>
                <a:moveTo>
                  <a:pt x="0" y="0"/>
                </a:moveTo>
                <a:lnTo>
                  <a:pt x="65091" y="0"/>
                </a:lnTo>
                <a:lnTo>
                  <a:pt x="1" y="73530"/>
                </a:lnTo>
                <a:lnTo>
                  <a:pt x="1" y="6857759"/>
                </a:lnTo>
                <a:lnTo>
                  <a:pt x="4139140" y="6857759"/>
                </a:lnTo>
                <a:lnTo>
                  <a:pt x="10206778" y="0"/>
                </a:lnTo>
                <a:lnTo>
                  <a:pt x="12192000" y="0"/>
                </a:lnTo>
                <a:lnTo>
                  <a:pt x="12192000" y="1097852"/>
                </a:lnTo>
                <a:lnTo>
                  <a:pt x="8591979" y="5166687"/>
                </a:lnTo>
                <a:cubicBezTo>
                  <a:pt x="8397471" y="5386262"/>
                  <a:pt x="8553496" y="5732515"/>
                  <a:pt x="8846750" y="5732515"/>
                </a:cubicBezTo>
                <a:lnTo>
                  <a:pt x="12192000" y="5732515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93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3087" y="776427"/>
            <a:ext cx="394779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60" dirty="0">
                <a:solidFill>
                  <a:srgbClr val="002F56"/>
                </a:solidFill>
                <a:latin typeface="Tahoma"/>
                <a:cs typeface="Tahoma"/>
              </a:rPr>
              <a:t>Rodovias</a:t>
            </a:r>
            <a:r>
              <a:rPr sz="2800" b="1" spc="-120" dirty="0">
                <a:solidFill>
                  <a:srgbClr val="002F56"/>
                </a:solidFill>
                <a:latin typeface="Tahoma"/>
                <a:cs typeface="Tahoma"/>
              </a:rPr>
              <a:t> </a:t>
            </a:r>
            <a:r>
              <a:rPr sz="2800" b="1" spc="-60" dirty="0">
                <a:solidFill>
                  <a:srgbClr val="002F56"/>
                </a:solidFill>
                <a:latin typeface="Tahoma"/>
                <a:cs typeface="Tahoma"/>
              </a:rPr>
              <a:t>mais</a:t>
            </a:r>
            <a:r>
              <a:rPr sz="2800" b="1" spc="-55" dirty="0">
                <a:solidFill>
                  <a:srgbClr val="002F56"/>
                </a:solidFill>
                <a:latin typeface="Tahoma"/>
                <a:cs typeface="Tahoma"/>
              </a:rPr>
              <a:t> </a:t>
            </a:r>
            <a:r>
              <a:rPr sz="2800" b="1" spc="-70" dirty="0">
                <a:solidFill>
                  <a:srgbClr val="002F56"/>
                </a:solidFill>
                <a:latin typeface="Tahoma"/>
                <a:cs typeface="Tahoma"/>
              </a:rPr>
              <a:t>seguras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23087" y="1371600"/>
            <a:ext cx="4149090" cy="1366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400" spc="-130" dirty="0"/>
              <a:t>PLANO</a:t>
            </a:r>
            <a:r>
              <a:rPr sz="4400" spc="-70" dirty="0"/>
              <a:t> </a:t>
            </a:r>
            <a:r>
              <a:rPr sz="4400" spc="-345" dirty="0"/>
              <a:t>DE </a:t>
            </a:r>
            <a:r>
              <a:rPr sz="4400" spc="-340" dirty="0"/>
              <a:t> </a:t>
            </a:r>
            <a:r>
              <a:rPr sz="4400" spc="-400" dirty="0"/>
              <a:t>I</a:t>
            </a:r>
            <a:r>
              <a:rPr sz="4400" spc="-660" dirty="0"/>
              <a:t>N</a:t>
            </a:r>
            <a:r>
              <a:rPr sz="4400" spc="-280" dirty="0"/>
              <a:t>VE</a:t>
            </a:r>
            <a:r>
              <a:rPr sz="4400" spc="-285" dirty="0"/>
              <a:t>S</a:t>
            </a:r>
            <a:r>
              <a:rPr sz="4400" spc="-445" dirty="0"/>
              <a:t>TIME</a:t>
            </a:r>
            <a:r>
              <a:rPr sz="4400" spc="-545" dirty="0"/>
              <a:t>N</a:t>
            </a:r>
            <a:r>
              <a:rPr sz="4400" spc="-350" dirty="0"/>
              <a:t>TOS</a:t>
            </a:r>
            <a:endParaRPr sz="4400" dirty="0"/>
          </a:p>
        </p:txBody>
      </p:sp>
      <p:sp>
        <p:nvSpPr>
          <p:cNvPr id="8" name="object 8"/>
          <p:cNvSpPr/>
          <p:nvPr/>
        </p:nvSpPr>
        <p:spPr>
          <a:xfrm>
            <a:off x="0" y="2838386"/>
            <a:ext cx="5151944" cy="362014"/>
          </a:xfrm>
          <a:custGeom>
            <a:avLst/>
            <a:gdLst/>
            <a:ahLst/>
            <a:cxnLst/>
            <a:rect l="l" t="t" r="r" b="b"/>
            <a:pathLst>
              <a:path w="3686810" h="287020">
                <a:moveTo>
                  <a:pt x="3684270" y="0"/>
                </a:moveTo>
                <a:lnTo>
                  <a:pt x="0" y="0"/>
                </a:lnTo>
                <a:lnTo>
                  <a:pt x="0" y="286512"/>
                </a:lnTo>
                <a:lnTo>
                  <a:pt x="3579241" y="286512"/>
                </a:lnTo>
                <a:lnTo>
                  <a:pt x="3580765" y="286512"/>
                </a:lnTo>
                <a:lnTo>
                  <a:pt x="3582289" y="284988"/>
                </a:lnTo>
                <a:lnTo>
                  <a:pt x="3686810" y="12954"/>
                </a:lnTo>
                <a:lnTo>
                  <a:pt x="3684270" y="0"/>
                </a:lnTo>
                <a:close/>
              </a:path>
            </a:pathLst>
          </a:custGeom>
          <a:solidFill>
            <a:srgbClr val="70CC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889304" y="1690677"/>
            <a:ext cx="2143125" cy="184024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66700" algn="ctr">
              <a:lnSpc>
                <a:spcPct val="100000"/>
              </a:lnSpc>
              <a:spcBef>
                <a:spcPts val="110"/>
              </a:spcBef>
            </a:pPr>
            <a:r>
              <a:rPr sz="4000" b="1" spc="-475" dirty="0">
                <a:solidFill>
                  <a:srgbClr val="002F56"/>
                </a:solidFill>
                <a:latin typeface="Tahoma"/>
                <a:cs typeface="Tahoma"/>
              </a:rPr>
              <a:t>R</a:t>
            </a:r>
            <a:r>
              <a:rPr sz="4000" b="1" spc="-415" dirty="0">
                <a:solidFill>
                  <a:srgbClr val="002F56"/>
                </a:solidFill>
                <a:latin typeface="Tahoma"/>
                <a:cs typeface="Tahoma"/>
              </a:rPr>
              <a:t>$</a:t>
            </a:r>
            <a:r>
              <a:rPr sz="4000" b="1" spc="-65" dirty="0">
                <a:solidFill>
                  <a:srgbClr val="002F56"/>
                </a:solidFill>
                <a:latin typeface="Tahoma"/>
                <a:cs typeface="Tahoma"/>
              </a:rPr>
              <a:t> </a:t>
            </a:r>
            <a:r>
              <a:rPr lang="pt-BR" sz="4000" b="1" spc="-295" dirty="0">
                <a:solidFill>
                  <a:srgbClr val="002F56"/>
                </a:solidFill>
                <a:latin typeface="Tahoma"/>
                <a:cs typeface="Tahoma"/>
              </a:rPr>
              <a:t>12,3</a:t>
            </a:r>
            <a:endParaRPr sz="4000" dirty="0">
              <a:latin typeface="Tahoma"/>
              <a:cs typeface="Tahoma"/>
            </a:endParaRPr>
          </a:p>
          <a:p>
            <a:pPr marL="107950" algn="ctr">
              <a:lnSpc>
                <a:spcPct val="100000"/>
              </a:lnSpc>
            </a:pPr>
            <a:r>
              <a:rPr sz="4000" b="1" spc="-85" dirty="0">
                <a:solidFill>
                  <a:srgbClr val="002F56"/>
                </a:solidFill>
                <a:latin typeface="Tahoma"/>
                <a:cs typeface="Tahoma"/>
              </a:rPr>
              <a:t>bilhões</a:t>
            </a:r>
            <a:endParaRPr sz="4000" dirty="0">
              <a:latin typeface="Tahoma"/>
              <a:cs typeface="Tahoma"/>
            </a:endParaRPr>
          </a:p>
          <a:p>
            <a:pPr marL="600710" marR="100965" indent="-588645" algn="ctr">
              <a:lnSpc>
                <a:spcPct val="100000"/>
              </a:lnSpc>
              <a:spcBef>
                <a:spcPts val="825"/>
              </a:spcBef>
            </a:pPr>
            <a:r>
              <a:rPr sz="1600" b="1" spc="-320" dirty="0">
                <a:solidFill>
                  <a:srgbClr val="70CC97"/>
                </a:solidFill>
                <a:latin typeface="Tahoma"/>
                <a:cs typeface="Tahoma"/>
              </a:rPr>
              <a:t>I</a:t>
            </a:r>
            <a:r>
              <a:rPr sz="1600" b="1" spc="-40" dirty="0">
                <a:solidFill>
                  <a:srgbClr val="70CC97"/>
                </a:solidFill>
                <a:latin typeface="Tahoma"/>
                <a:cs typeface="Tahoma"/>
              </a:rPr>
              <a:t>N</a:t>
            </a:r>
            <a:r>
              <a:rPr sz="1600" b="1" spc="-60" dirty="0">
                <a:solidFill>
                  <a:srgbClr val="70CC97"/>
                </a:solidFill>
                <a:latin typeface="Tahoma"/>
                <a:cs typeface="Tahoma"/>
              </a:rPr>
              <a:t>V</a:t>
            </a:r>
            <a:r>
              <a:rPr sz="1600" b="1" spc="-50" dirty="0">
                <a:solidFill>
                  <a:srgbClr val="70CC97"/>
                </a:solidFill>
                <a:latin typeface="Tahoma"/>
                <a:cs typeface="Tahoma"/>
              </a:rPr>
              <a:t>E</a:t>
            </a:r>
            <a:r>
              <a:rPr sz="1600" b="1" spc="-270" dirty="0">
                <a:solidFill>
                  <a:srgbClr val="70CC97"/>
                </a:solidFill>
                <a:latin typeface="Tahoma"/>
                <a:cs typeface="Tahoma"/>
              </a:rPr>
              <a:t>STI</a:t>
            </a:r>
            <a:r>
              <a:rPr sz="1600" b="1" spc="-60" dirty="0">
                <a:solidFill>
                  <a:srgbClr val="70CC97"/>
                </a:solidFill>
                <a:latin typeface="Tahoma"/>
                <a:cs typeface="Tahoma"/>
              </a:rPr>
              <a:t>DO</a:t>
            </a:r>
            <a:r>
              <a:rPr sz="1600" b="1" spc="-45" dirty="0">
                <a:solidFill>
                  <a:srgbClr val="70CC97"/>
                </a:solidFill>
                <a:latin typeface="Tahoma"/>
                <a:cs typeface="Tahoma"/>
              </a:rPr>
              <a:t>S</a:t>
            </a:r>
            <a:r>
              <a:rPr sz="1600" b="1" spc="-40" dirty="0">
                <a:solidFill>
                  <a:srgbClr val="70CC97"/>
                </a:solidFill>
                <a:latin typeface="Tahoma"/>
                <a:cs typeface="Tahoma"/>
              </a:rPr>
              <a:t> </a:t>
            </a:r>
            <a:r>
              <a:rPr sz="1600" b="1" spc="-60" dirty="0">
                <a:solidFill>
                  <a:srgbClr val="70CC97"/>
                </a:solidFill>
                <a:latin typeface="Tahoma"/>
                <a:cs typeface="Tahoma"/>
              </a:rPr>
              <a:t>E</a:t>
            </a:r>
            <a:r>
              <a:rPr sz="1600" b="1" spc="-80" dirty="0">
                <a:solidFill>
                  <a:srgbClr val="70CC97"/>
                </a:solidFill>
                <a:latin typeface="Tahoma"/>
                <a:cs typeface="Tahoma"/>
              </a:rPr>
              <a:t>M</a:t>
            </a:r>
            <a:r>
              <a:rPr sz="1600" b="1" spc="-40" dirty="0">
                <a:solidFill>
                  <a:srgbClr val="70CC97"/>
                </a:solidFill>
                <a:latin typeface="Tahoma"/>
                <a:cs typeface="Tahoma"/>
              </a:rPr>
              <a:t> </a:t>
            </a:r>
            <a:r>
              <a:rPr sz="1600" b="1" spc="-114" dirty="0">
                <a:solidFill>
                  <a:srgbClr val="70CC97"/>
                </a:solidFill>
                <a:latin typeface="Tahoma"/>
                <a:cs typeface="Tahoma"/>
              </a:rPr>
              <a:t>3</a:t>
            </a:r>
            <a:r>
              <a:rPr sz="1600" b="1" spc="-80" dirty="0">
                <a:solidFill>
                  <a:srgbClr val="70CC97"/>
                </a:solidFill>
                <a:latin typeface="Tahoma"/>
                <a:cs typeface="Tahoma"/>
              </a:rPr>
              <a:t>0  </a:t>
            </a:r>
            <a:r>
              <a:rPr sz="1600" b="1" dirty="0">
                <a:solidFill>
                  <a:srgbClr val="70CC97"/>
                </a:solidFill>
                <a:latin typeface="Tahoma"/>
                <a:cs typeface="Tahoma"/>
              </a:rPr>
              <a:t>ANOS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496811" y="1043939"/>
            <a:ext cx="3118485" cy="3133725"/>
          </a:xfrm>
          <a:custGeom>
            <a:avLst/>
            <a:gdLst/>
            <a:ahLst/>
            <a:cxnLst/>
            <a:rect l="l" t="t" r="r" b="b"/>
            <a:pathLst>
              <a:path w="3118484" h="3133725">
                <a:moveTo>
                  <a:pt x="0" y="1559052"/>
                </a:moveTo>
                <a:lnTo>
                  <a:pt x="741" y="1510490"/>
                </a:lnTo>
                <a:lnTo>
                  <a:pt x="2953" y="1462298"/>
                </a:lnTo>
                <a:lnTo>
                  <a:pt x="6612" y="1414498"/>
                </a:lnTo>
                <a:lnTo>
                  <a:pt x="11697" y="1367111"/>
                </a:lnTo>
                <a:lnTo>
                  <a:pt x="18187" y="1320158"/>
                </a:lnTo>
                <a:lnTo>
                  <a:pt x="26060" y="1273662"/>
                </a:lnTo>
                <a:lnTo>
                  <a:pt x="35294" y="1227643"/>
                </a:lnTo>
                <a:lnTo>
                  <a:pt x="45869" y="1182123"/>
                </a:lnTo>
                <a:lnTo>
                  <a:pt x="57762" y="1137124"/>
                </a:lnTo>
                <a:lnTo>
                  <a:pt x="70952" y="1092668"/>
                </a:lnTo>
                <a:lnTo>
                  <a:pt x="85417" y="1048775"/>
                </a:lnTo>
                <a:lnTo>
                  <a:pt x="101136" y="1005468"/>
                </a:lnTo>
                <a:lnTo>
                  <a:pt x="118087" y="962768"/>
                </a:lnTo>
                <a:lnTo>
                  <a:pt x="136249" y="920696"/>
                </a:lnTo>
                <a:lnTo>
                  <a:pt x="155600" y="879274"/>
                </a:lnTo>
                <a:lnTo>
                  <a:pt x="176118" y="838525"/>
                </a:lnTo>
                <a:lnTo>
                  <a:pt x="197783" y="798468"/>
                </a:lnTo>
                <a:lnTo>
                  <a:pt x="220571" y="759126"/>
                </a:lnTo>
                <a:lnTo>
                  <a:pt x="244463" y="720521"/>
                </a:lnTo>
                <a:lnTo>
                  <a:pt x="269436" y="682673"/>
                </a:lnTo>
                <a:lnTo>
                  <a:pt x="295469" y="645605"/>
                </a:lnTo>
                <a:lnTo>
                  <a:pt x="322540" y="609338"/>
                </a:lnTo>
                <a:lnTo>
                  <a:pt x="350627" y="573894"/>
                </a:lnTo>
                <a:lnTo>
                  <a:pt x="379710" y="539294"/>
                </a:lnTo>
                <a:lnTo>
                  <a:pt x="409766" y="505559"/>
                </a:lnTo>
                <a:lnTo>
                  <a:pt x="440774" y="472712"/>
                </a:lnTo>
                <a:lnTo>
                  <a:pt x="472712" y="440774"/>
                </a:lnTo>
                <a:lnTo>
                  <a:pt x="505559" y="409766"/>
                </a:lnTo>
                <a:lnTo>
                  <a:pt x="539294" y="379710"/>
                </a:lnTo>
                <a:lnTo>
                  <a:pt x="573894" y="350627"/>
                </a:lnTo>
                <a:lnTo>
                  <a:pt x="609338" y="322540"/>
                </a:lnTo>
                <a:lnTo>
                  <a:pt x="645605" y="295469"/>
                </a:lnTo>
                <a:lnTo>
                  <a:pt x="682673" y="269436"/>
                </a:lnTo>
                <a:lnTo>
                  <a:pt x="720521" y="244463"/>
                </a:lnTo>
                <a:lnTo>
                  <a:pt x="759126" y="220571"/>
                </a:lnTo>
                <a:lnTo>
                  <a:pt x="798468" y="197783"/>
                </a:lnTo>
                <a:lnTo>
                  <a:pt x="838525" y="176118"/>
                </a:lnTo>
                <a:lnTo>
                  <a:pt x="879274" y="155600"/>
                </a:lnTo>
                <a:lnTo>
                  <a:pt x="920696" y="136249"/>
                </a:lnTo>
                <a:lnTo>
                  <a:pt x="962768" y="118087"/>
                </a:lnTo>
                <a:lnTo>
                  <a:pt x="1005468" y="101136"/>
                </a:lnTo>
                <a:lnTo>
                  <a:pt x="1048775" y="85417"/>
                </a:lnTo>
                <a:lnTo>
                  <a:pt x="1092668" y="70952"/>
                </a:lnTo>
                <a:lnTo>
                  <a:pt x="1137124" y="57762"/>
                </a:lnTo>
                <a:lnTo>
                  <a:pt x="1182123" y="45869"/>
                </a:lnTo>
                <a:lnTo>
                  <a:pt x="1227643" y="35294"/>
                </a:lnTo>
                <a:lnTo>
                  <a:pt x="1273662" y="26060"/>
                </a:lnTo>
                <a:lnTo>
                  <a:pt x="1320158" y="18187"/>
                </a:lnTo>
                <a:lnTo>
                  <a:pt x="1367111" y="11697"/>
                </a:lnTo>
                <a:lnTo>
                  <a:pt x="1414498" y="6612"/>
                </a:lnTo>
                <a:lnTo>
                  <a:pt x="1462298" y="2953"/>
                </a:lnTo>
                <a:lnTo>
                  <a:pt x="1510490" y="741"/>
                </a:lnTo>
                <a:lnTo>
                  <a:pt x="1559052" y="0"/>
                </a:lnTo>
                <a:lnTo>
                  <a:pt x="1607613" y="741"/>
                </a:lnTo>
                <a:lnTo>
                  <a:pt x="1655805" y="2953"/>
                </a:lnTo>
                <a:lnTo>
                  <a:pt x="1703605" y="6612"/>
                </a:lnTo>
                <a:lnTo>
                  <a:pt x="1750992" y="11697"/>
                </a:lnTo>
                <a:lnTo>
                  <a:pt x="1797945" y="18187"/>
                </a:lnTo>
                <a:lnTo>
                  <a:pt x="1844441" y="26060"/>
                </a:lnTo>
                <a:lnTo>
                  <a:pt x="1890460" y="35294"/>
                </a:lnTo>
                <a:lnTo>
                  <a:pt x="1935980" y="45869"/>
                </a:lnTo>
                <a:lnTo>
                  <a:pt x="1980979" y="57762"/>
                </a:lnTo>
                <a:lnTo>
                  <a:pt x="2025435" y="70952"/>
                </a:lnTo>
                <a:lnTo>
                  <a:pt x="2069328" y="85417"/>
                </a:lnTo>
                <a:lnTo>
                  <a:pt x="2112635" y="101136"/>
                </a:lnTo>
                <a:lnTo>
                  <a:pt x="2155335" y="118087"/>
                </a:lnTo>
                <a:lnTo>
                  <a:pt x="2197407" y="136249"/>
                </a:lnTo>
                <a:lnTo>
                  <a:pt x="2238829" y="155600"/>
                </a:lnTo>
                <a:lnTo>
                  <a:pt x="2279578" y="176118"/>
                </a:lnTo>
                <a:lnTo>
                  <a:pt x="2319635" y="197783"/>
                </a:lnTo>
                <a:lnTo>
                  <a:pt x="2358977" y="220571"/>
                </a:lnTo>
                <a:lnTo>
                  <a:pt x="2397582" y="244463"/>
                </a:lnTo>
                <a:lnTo>
                  <a:pt x="2435430" y="269436"/>
                </a:lnTo>
                <a:lnTo>
                  <a:pt x="2472498" y="295469"/>
                </a:lnTo>
                <a:lnTo>
                  <a:pt x="2508765" y="322540"/>
                </a:lnTo>
                <a:lnTo>
                  <a:pt x="2544209" y="350627"/>
                </a:lnTo>
                <a:lnTo>
                  <a:pt x="2578809" y="379710"/>
                </a:lnTo>
                <a:lnTo>
                  <a:pt x="2612544" y="409766"/>
                </a:lnTo>
                <a:lnTo>
                  <a:pt x="2645391" y="440774"/>
                </a:lnTo>
                <a:lnTo>
                  <a:pt x="2677329" y="472712"/>
                </a:lnTo>
                <a:lnTo>
                  <a:pt x="2708337" y="505559"/>
                </a:lnTo>
                <a:lnTo>
                  <a:pt x="2738393" y="539294"/>
                </a:lnTo>
                <a:lnTo>
                  <a:pt x="2767476" y="573894"/>
                </a:lnTo>
                <a:lnTo>
                  <a:pt x="2795563" y="609338"/>
                </a:lnTo>
                <a:lnTo>
                  <a:pt x="2822634" y="645605"/>
                </a:lnTo>
                <a:lnTo>
                  <a:pt x="2848667" y="682673"/>
                </a:lnTo>
                <a:lnTo>
                  <a:pt x="2873640" y="720521"/>
                </a:lnTo>
                <a:lnTo>
                  <a:pt x="2897532" y="759126"/>
                </a:lnTo>
                <a:lnTo>
                  <a:pt x="2920320" y="798468"/>
                </a:lnTo>
                <a:lnTo>
                  <a:pt x="2941985" y="838525"/>
                </a:lnTo>
                <a:lnTo>
                  <a:pt x="2962503" y="879274"/>
                </a:lnTo>
                <a:lnTo>
                  <a:pt x="2981854" y="920696"/>
                </a:lnTo>
                <a:lnTo>
                  <a:pt x="3000016" y="962768"/>
                </a:lnTo>
                <a:lnTo>
                  <a:pt x="3016967" y="1005468"/>
                </a:lnTo>
                <a:lnTo>
                  <a:pt x="3032686" y="1048775"/>
                </a:lnTo>
                <a:lnTo>
                  <a:pt x="3047151" y="1092668"/>
                </a:lnTo>
                <a:lnTo>
                  <a:pt x="3060341" y="1137124"/>
                </a:lnTo>
                <a:lnTo>
                  <a:pt x="3072234" y="1182123"/>
                </a:lnTo>
                <a:lnTo>
                  <a:pt x="3082809" y="1227643"/>
                </a:lnTo>
                <a:lnTo>
                  <a:pt x="3092043" y="1273662"/>
                </a:lnTo>
                <a:lnTo>
                  <a:pt x="3099916" y="1320158"/>
                </a:lnTo>
                <a:lnTo>
                  <a:pt x="3106406" y="1367111"/>
                </a:lnTo>
                <a:lnTo>
                  <a:pt x="3111491" y="1414498"/>
                </a:lnTo>
                <a:lnTo>
                  <a:pt x="3115150" y="1462298"/>
                </a:lnTo>
                <a:lnTo>
                  <a:pt x="3117362" y="1510490"/>
                </a:lnTo>
                <a:lnTo>
                  <a:pt x="3118104" y="1559052"/>
                </a:lnTo>
                <a:lnTo>
                  <a:pt x="3118104" y="1574292"/>
                </a:lnTo>
                <a:lnTo>
                  <a:pt x="3117362" y="1622853"/>
                </a:lnTo>
                <a:lnTo>
                  <a:pt x="3115150" y="1671045"/>
                </a:lnTo>
                <a:lnTo>
                  <a:pt x="3111491" y="1718845"/>
                </a:lnTo>
                <a:lnTo>
                  <a:pt x="3106406" y="1766232"/>
                </a:lnTo>
                <a:lnTo>
                  <a:pt x="3099916" y="1813185"/>
                </a:lnTo>
                <a:lnTo>
                  <a:pt x="3092043" y="1859681"/>
                </a:lnTo>
                <a:lnTo>
                  <a:pt x="3082809" y="1905700"/>
                </a:lnTo>
                <a:lnTo>
                  <a:pt x="3072234" y="1951220"/>
                </a:lnTo>
                <a:lnTo>
                  <a:pt x="3060341" y="1996219"/>
                </a:lnTo>
                <a:lnTo>
                  <a:pt x="3047151" y="2040675"/>
                </a:lnTo>
                <a:lnTo>
                  <a:pt x="3032686" y="2084568"/>
                </a:lnTo>
                <a:lnTo>
                  <a:pt x="3016967" y="2127875"/>
                </a:lnTo>
                <a:lnTo>
                  <a:pt x="3000016" y="2170575"/>
                </a:lnTo>
                <a:lnTo>
                  <a:pt x="2981854" y="2212647"/>
                </a:lnTo>
                <a:lnTo>
                  <a:pt x="2962503" y="2254069"/>
                </a:lnTo>
                <a:lnTo>
                  <a:pt x="2941985" y="2294818"/>
                </a:lnTo>
                <a:lnTo>
                  <a:pt x="2920320" y="2334875"/>
                </a:lnTo>
                <a:lnTo>
                  <a:pt x="2897532" y="2374217"/>
                </a:lnTo>
                <a:lnTo>
                  <a:pt x="2873640" y="2412822"/>
                </a:lnTo>
                <a:lnTo>
                  <a:pt x="2848667" y="2450670"/>
                </a:lnTo>
                <a:lnTo>
                  <a:pt x="2822634" y="2487738"/>
                </a:lnTo>
                <a:lnTo>
                  <a:pt x="2795563" y="2524005"/>
                </a:lnTo>
                <a:lnTo>
                  <a:pt x="2767476" y="2559449"/>
                </a:lnTo>
                <a:lnTo>
                  <a:pt x="2738393" y="2594049"/>
                </a:lnTo>
                <a:lnTo>
                  <a:pt x="2708337" y="2627784"/>
                </a:lnTo>
                <a:lnTo>
                  <a:pt x="2677329" y="2660631"/>
                </a:lnTo>
                <a:lnTo>
                  <a:pt x="2645391" y="2692569"/>
                </a:lnTo>
                <a:lnTo>
                  <a:pt x="2612544" y="2723577"/>
                </a:lnTo>
                <a:lnTo>
                  <a:pt x="2578809" y="2753633"/>
                </a:lnTo>
                <a:lnTo>
                  <a:pt x="2544209" y="2782716"/>
                </a:lnTo>
                <a:lnTo>
                  <a:pt x="2508765" y="2810803"/>
                </a:lnTo>
                <a:lnTo>
                  <a:pt x="2472498" y="2837874"/>
                </a:lnTo>
                <a:lnTo>
                  <a:pt x="2435430" y="2863907"/>
                </a:lnTo>
                <a:lnTo>
                  <a:pt x="2397582" y="2888880"/>
                </a:lnTo>
                <a:lnTo>
                  <a:pt x="2358977" y="2912772"/>
                </a:lnTo>
                <a:lnTo>
                  <a:pt x="2319635" y="2935560"/>
                </a:lnTo>
                <a:lnTo>
                  <a:pt x="2279578" y="2957225"/>
                </a:lnTo>
                <a:lnTo>
                  <a:pt x="2238829" y="2977743"/>
                </a:lnTo>
                <a:lnTo>
                  <a:pt x="2197407" y="2997094"/>
                </a:lnTo>
                <a:lnTo>
                  <a:pt x="2155335" y="3015256"/>
                </a:lnTo>
                <a:lnTo>
                  <a:pt x="2112635" y="3032207"/>
                </a:lnTo>
                <a:lnTo>
                  <a:pt x="2069328" y="3047926"/>
                </a:lnTo>
                <a:lnTo>
                  <a:pt x="2025435" y="3062391"/>
                </a:lnTo>
                <a:lnTo>
                  <a:pt x="1980979" y="3075581"/>
                </a:lnTo>
                <a:lnTo>
                  <a:pt x="1935980" y="3087474"/>
                </a:lnTo>
                <a:lnTo>
                  <a:pt x="1890460" y="3098049"/>
                </a:lnTo>
                <a:lnTo>
                  <a:pt x="1844441" y="3107283"/>
                </a:lnTo>
                <a:lnTo>
                  <a:pt x="1797945" y="3115156"/>
                </a:lnTo>
                <a:lnTo>
                  <a:pt x="1750992" y="3121646"/>
                </a:lnTo>
                <a:lnTo>
                  <a:pt x="1703605" y="3126731"/>
                </a:lnTo>
                <a:lnTo>
                  <a:pt x="1655805" y="3130390"/>
                </a:lnTo>
                <a:lnTo>
                  <a:pt x="1607613" y="3132602"/>
                </a:lnTo>
                <a:lnTo>
                  <a:pt x="1559052" y="3133344"/>
                </a:lnTo>
                <a:lnTo>
                  <a:pt x="1510490" y="3132602"/>
                </a:lnTo>
                <a:lnTo>
                  <a:pt x="1462298" y="3130390"/>
                </a:lnTo>
                <a:lnTo>
                  <a:pt x="1414498" y="3126731"/>
                </a:lnTo>
                <a:lnTo>
                  <a:pt x="1367111" y="3121646"/>
                </a:lnTo>
                <a:lnTo>
                  <a:pt x="1320158" y="3115156"/>
                </a:lnTo>
                <a:lnTo>
                  <a:pt x="1273662" y="3107283"/>
                </a:lnTo>
                <a:lnTo>
                  <a:pt x="1227643" y="3098049"/>
                </a:lnTo>
                <a:lnTo>
                  <a:pt x="1182123" y="3087474"/>
                </a:lnTo>
                <a:lnTo>
                  <a:pt x="1137124" y="3075581"/>
                </a:lnTo>
                <a:lnTo>
                  <a:pt x="1092668" y="3062391"/>
                </a:lnTo>
                <a:lnTo>
                  <a:pt x="1048775" y="3047926"/>
                </a:lnTo>
                <a:lnTo>
                  <a:pt x="1005468" y="3032207"/>
                </a:lnTo>
                <a:lnTo>
                  <a:pt x="962768" y="3015256"/>
                </a:lnTo>
                <a:lnTo>
                  <a:pt x="920696" y="2997094"/>
                </a:lnTo>
                <a:lnTo>
                  <a:pt x="879274" y="2977743"/>
                </a:lnTo>
                <a:lnTo>
                  <a:pt x="838525" y="2957225"/>
                </a:lnTo>
                <a:lnTo>
                  <a:pt x="798468" y="2935560"/>
                </a:lnTo>
                <a:lnTo>
                  <a:pt x="759126" y="2912772"/>
                </a:lnTo>
                <a:lnTo>
                  <a:pt x="720521" y="2888880"/>
                </a:lnTo>
                <a:lnTo>
                  <a:pt x="682673" y="2863907"/>
                </a:lnTo>
                <a:lnTo>
                  <a:pt x="645605" y="2837874"/>
                </a:lnTo>
                <a:lnTo>
                  <a:pt x="609338" y="2810803"/>
                </a:lnTo>
                <a:lnTo>
                  <a:pt x="573894" y="2782716"/>
                </a:lnTo>
                <a:lnTo>
                  <a:pt x="539294" y="2753633"/>
                </a:lnTo>
                <a:lnTo>
                  <a:pt x="505559" y="2723577"/>
                </a:lnTo>
                <a:lnTo>
                  <a:pt x="472712" y="2692569"/>
                </a:lnTo>
                <a:lnTo>
                  <a:pt x="440774" y="2660631"/>
                </a:lnTo>
                <a:lnTo>
                  <a:pt x="409766" y="2627784"/>
                </a:lnTo>
                <a:lnTo>
                  <a:pt x="379710" y="2594049"/>
                </a:lnTo>
                <a:lnTo>
                  <a:pt x="350627" y="2559449"/>
                </a:lnTo>
                <a:lnTo>
                  <a:pt x="322540" y="2524005"/>
                </a:lnTo>
                <a:lnTo>
                  <a:pt x="295469" y="2487738"/>
                </a:lnTo>
                <a:lnTo>
                  <a:pt x="269436" y="2450670"/>
                </a:lnTo>
                <a:lnTo>
                  <a:pt x="244463" y="2412822"/>
                </a:lnTo>
                <a:lnTo>
                  <a:pt x="220571" y="2374217"/>
                </a:lnTo>
                <a:lnTo>
                  <a:pt x="197783" y="2334875"/>
                </a:lnTo>
                <a:lnTo>
                  <a:pt x="176118" y="2294818"/>
                </a:lnTo>
                <a:lnTo>
                  <a:pt x="155600" y="2254069"/>
                </a:lnTo>
                <a:lnTo>
                  <a:pt x="136249" y="2212647"/>
                </a:lnTo>
                <a:lnTo>
                  <a:pt x="118087" y="2170575"/>
                </a:lnTo>
                <a:lnTo>
                  <a:pt x="101136" y="2127875"/>
                </a:lnTo>
                <a:lnTo>
                  <a:pt x="85417" y="2084568"/>
                </a:lnTo>
                <a:lnTo>
                  <a:pt x="70952" y="2040675"/>
                </a:lnTo>
                <a:lnTo>
                  <a:pt x="57762" y="1996219"/>
                </a:lnTo>
                <a:lnTo>
                  <a:pt x="45869" y="1951220"/>
                </a:lnTo>
                <a:lnTo>
                  <a:pt x="35294" y="1905700"/>
                </a:lnTo>
                <a:lnTo>
                  <a:pt x="26060" y="1859681"/>
                </a:lnTo>
                <a:lnTo>
                  <a:pt x="18187" y="1813185"/>
                </a:lnTo>
                <a:lnTo>
                  <a:pt x="11697" y="1766232"/>
                </a:lnTo>
                <a:lnTo>
                  <a:pt x="6612" y="1718845"/>
                </a:lnTo>
                <a:lnTo>
                  <a:pt x="2953" y="1671045"/>
                </a:lnTo>
                <a:lnTo>
                  <a:pt x="741" y="1622853"/>
                </a:lnTo>
                <a:lnTo>
                  <a:pt x="0" y="1574292"/>
                </a:lnTo>
                <a:lnTo>
                  <a:pt x="0" y="1559052"/>
                </a:lnTo>
                <a:close/>
              </a:path>
            </a:pathLst>
          </a:custGeom>
          <a:ln w="247650">
            <a:solidFill>
              <a:srgbClr val="70CC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5605" y="2890520"/>
            <a:ext cx="6477577" cy="3367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2F56"/>
                </a:solidFill>
                <a:latin typeface="Verdana"/>
                <a:cs typeface="Verdana"/>
              </a:rPr>
              <a:t>A</a:t>
            </a:r>
            <a:r>
              <a:rPr sz="1800" spc="145" dirty="0">
                <a:solidFill>
                  <a:srgbClr val="002F56"/>
                </a:solidFill>
                <a:latin typeface="Verdana"/>
                <a:cs typeface="Verdana"/>
              </a:rPr>
              <a:t>O</a:t>
            </a:r>
            <a:r>
              <a:rPr sz="1800" spc="-20" dirty="0">
                <a:solidFill>
                  <a:srgbClr val="002F56"/>
                </a:solidFill>
                <a:latin typeface="Verdana"/>
                <a:cs typeface="Verdana"/>
              </a:rPr>
              <a:t> </a:t>
            </a:r>
            <a:r>
              <a:rPr sz="1800" spc="-165" dirty="0">
                <a:solidFill>
                  <a:srgbClr val="002F56"/>
                </a:solidFill>
                <a:latin typeface="Verdana"/>
                <a:cs typeface="Verdana"/>
              </a:rPr>
              <a:t>L</a:t>
            </a:r>
            <a:r>
              <a:rPr sz="1800" spc="135" dirty="0">
                <a:solidFill>
                  <a:srgbClr val="002F56"/>
                </a:solidFill>
                <a:latin typeface="Verdana"/>
                <a:cs typeface="Verdana"/>
              </a:rPr>
              <a:t>O</a:t>
            </a:r>
            <a:r>
              <a:rPr sz="1800" spc="-30" dirty="0">
                <a:solidFill>
                  <a:srgbClr val="002F56"/>
                </a:solidFill>
                <a:latin typeface="Verdana"/>
                <a:cs typeface="Verdana"/>
              </a:rPr>
              <a:t>N</a:t>
            </a:r>
            <a:r>
              <a:rPr sz="1800" spc="160" dirty="0">
                <a:solidFill>
                  <a:srgbClr val="002F56"/>
                </a:solidFill>
                <a:latin typeface="Verdana"/>
                <a:cs typeface="Verdana"/>
              </a:rPr>
              <a:t>G</a:t>
            </a:r>
            <a:r>
              <a:rPr sz="1800" spc="145" dirty="0">
                <a:solidFill>
                  <a:srgbClr val="002F56"/>
                </a:solidFill>
                <a:latin typeface="Verdana"/>
                <a:cs typeface="Verdana"/>
              </a:rPr>
              <a:t>O</a:t>
            </a:r>
            <a:r>
              <a:rPr sz="1800" spc="-114" dirty="0">
                <a:solidFill>
                  <a:srgbClr val="002F56"/>
                </a:solidFill>
                <a:latin typeface="Verdana"/>
                <a:cs typeface="Verdana"/>
              </a:rPr>
              <a:t> </a:t>
            </a:r>
            <a:r>
              <a:rPr sz="1800" spc="45" dirty="0">
                <a:solidFill>
                  <a:srgbClr val="002F56"/>
                </a:solidFill>
                <a:latin typeface="Verdana"/>
                <a:cs typeface="Verdana"/>
              </a:rPr>
              <a:t>D</a:t>
            </a:r>
            <a:r>
              <a:rPr sz="1800" spc="50" dirty="0">
                <a:solidFill>
                  <a:srgbClr val="002F56"/>
                </a:solidFill>
                <a:latin typeface="Verdana"/>
                <a:cs typeface="Verdana"/>
              </a:rPr>
              <a:t>O</a:t>
            </a:r>
            <a:r>
              <a:rPr sz="1800" spc="-135" dirty="0">
                <a:solidFill>
                  <a:srgbClr val="002F56"/>
                </a:solidFill>
                <a:latin typeface="Verdana"/>
                <a:cs typeface="Verdana"/>
              </a:rPr>
              <a:t> </a:t>
            </a:r>
            <a:r>
              <a:rPr sz="1800" spc="-30" dirty="0">
                <a:solidFill>
                  <a:srgbClr val="002F56"/>
                </a:solidFill>
                <a:latin typeface="Verdana"/>
                <a:cs typeface="Verdana"/>
              </a:rPr>
              <a:t>P</a:t>
            </a:r>
            <a:r>
              <a:rPr sz="1800" spc="-185" dirty="0">
                <a:solidFill>
                  <a:srgbClr val="002F56"/>
                </a:solidFill>
                <a:latin typeface="Verdana"/>
                <a:cs typeface="Verdana"/>
              </a:rPr>
              <a:t>E</a:t>
            </a:r>
            <a:r>
              <a:rPr sz="1800" spc="-155" dirty="0">
                <a:solidFill>
                  <a:srgbClr val="002F56"/>
                </a:solidFill>
                <a:latin typeface="Verdana"/>
                <a:cs typeface="Verdana"/>
              </a:rPr>
              <a:t>R</a:t>
            </a:r>
            <a:r>
              <a:rPr sz="1800" spc="-310" dirty="0">
                <a:solidFill>
                  <a:srgbClr val="002F56"/>
                </a:solidFill>
                <a:latin typeface="Verdana"/>
                <a:cs typeface="Verdana"/>
              </a:rPr>
              <a:t>Í</a:t>
            </a:r>
            <a:r>
              <a:rPr sz="1800" spc="135" dirty="0">
                <a:solidFill>
                  <a:srgbClr val="002F56"/>
                </a:solidFill>
                <a:latin typeface="Verdana"/>
                <a:cs typeface="Verdana"/>
              </a:rPr>
              <a:t>O</a:t>
            </a:r>
            <a:r>
              <a:rPr sz="1800" spc="45" dirty="0">
                <a:solidFill>
                  <a:srgbClr val="002F56"/>
                </a:solidFill>
                <a:latin typeface="Verdana"/>
                <a:cs typeface="Verdana"/>
              </a:rPr>
              <a:t>D</a:t>
            </a:r>
            <a:r>
              <a:rPr sz="1800" spc="50" dirty="0">
                <a:solidFill>
                  <a:srgbClr val="002F56"/>
                </a:solidFill>
                <a:latin typeface="Verdana"/>
                <a:cs typeface="Verdana"/>
              </a:rPr>
              <a:t>O</a:t>
            </a:r>
            <a:r>
              <a:rPr sz="1800" spc="-204" dirty="0">
                <a:solidFill>
                  <a:srgbClr val="002F56"/>
                </a:solidFill>
                <a:latin typeface="Verdana"/>
                <a:cs typeface="Verdana"/>
              </a:rPr>
              <a:t> </a:t>
            </a:r>
            <a:r>
              <a:rPr sz="1800" spc="-125" dirty="0">
                <a:solidFill>
                  <a:srgbClr val="002F56"/>
                </a:solidFill>
                <a:latin typeface="Verdana"/>
                <a:cs typeface="Verdana"/>
              </a:rPr>
              <a:t>D</a:t>
            </a:r>
            <a:r>
              <a:rPr sz="1800" spc="-100" dirty="0">
                <a:solidFill>
                  <a:srgbClr val="002F56"/>
                </a:solidFill>
                <a:latin typeface="Verdana"/>
                <a:cs typeface="Verdana"/>
              </a:rPr>
              <a:t>E</a:t>
            </a:r>
            <a:r>
              <a:rPr sz="1800" spc="-135" dirty="0">
                <a:solidFill>
                  <a:srgbClr val="002F56"/>
                </a:solidFill>
                <a:latin typeface="Verdana"/>
                <a:cs typeface="Verdana"/>
              </a:rPr>
              <a:t> </a:t>
            </a:r>
            <a:r>
              <a:rPr sz="1800" spc="165" dirty="0">
                <a:solidFill>
                  <a:srgbClr val="002F56"/>
                </a:solidFill>
                <a:latin typeface="Verdana"/>
                <a:cs typeface="Verdana"/>
              </a:rPr>
              <a:t>C</a:t>
            </a:r>
            <a:r>
              <a:rPr sz="1800" spc="175" dirty="0">
                <a:solidFill>
                  <a:srgbClr val="002F56"/>
                </a:solidFill>
                <a:latin typeface="Verdana"/>
                <a:cs typeface="Verdana"/>
              </a:rPr>
              <a:t>O</a:t>
            </a:r>
            <a:r>
              <a:rPr sz="1800" spc="-30" dirty="0">
                <a:solidFill>
                  <a:srgbClr val="002F56"/>
                </a:solidFill>
                <a:latin typeface="Verdana"/>
                <a:cs typeface="Verdana"/>
              </a:rPr>
              <a:t>N</a:t>
            </a:r>
            <a:r>
              <a:rPr sz="1800" spc="15" dirty="0">
                <a:solidFill>
                  <a:srgbClr val="002F56"/>
                </a:solidFill>
                <a:latin typeface="Verdana"/>
                <a:cs typeface="Verdana"/>
              </a:rPr>
              <a:t>C</a:t>
            </a:r>
            <a:r>
              <a:rPr sz="1800" spc="5" dirty="0">
                <a:solidFill>
                  <a:srgbClr val="002F56"/>
                </a:solidFill>
                <a:latin typeface="Verdana"/>
                <a:cs typeface="Verdana"/>
              </a:rPr>
              <a:t>E</a:t>
            </a:r>
            <a:r>
              <a:rPr sz="1800" spc="-345" dirty="0">
                <a:solidFill>
                  <a:srgbClr val="002F56"/>
                </a:solidFill>
                <a:latin typeface="Verdana"/>
                <a:cs typeface="Verdana"/>
              </a:rPr>
              <a:t>S</a:t>
            </a:r>
            <a:r>
              <a:rPr sz="1800" spc="-325" dirty="0">
                <a:solidFill>
                  <a:srgbClr val="002F56"/>
                </a:solidFill>
                <a:latin typeface="Verdana"/>
                <a:cs typeface="Verdana"/>
              </a:rPr>
              <a:t>S</a:t>
            </a:r>
            <a:r>
              <a:rPr sz="1800" spc="10" dirty="0">
                <a:solidFill>
                  <a:srgbClr val="002F56"/>
                </a:solidFill>
                <a:latin typeface="Verdana"/>
                <a:cs typeface="Verdana"/>
              </a:rPr>
              <a:t>Ã</a:t>
            </a:r>
            <a:r>
              <a:rPr sz="1800" spc="145" dirty="0">
                <a:solidFill>
                  <a:srgbClr val="002F56"/>
                </a:solidFill>
                <a:latin typeface="Verdana"/>
                <a:cs typeface="Verdana"/>
              </a:rPr>
              <a:t>O</a:t>
            </a:r>
            <a:endParaRPr sz="1800" dirty="0">
              <a:latin typeface="Verdana"/>
              <a:cs typeface="Verdana"/>
            </a:endParaRPr>
          </a:p>
          <a:p>
            <a:pPr marL="468000" marR="1135380"/>
            <a:endParaRPr lang="pt-BR" sz="2000" b="1" spc="5" dirty="0">
              <a:solidFill>
                <a:srgbClr val="134E8D"/>
              </a:solidFill>
              <a:latin typeface="Arial"/>
              <a:cs typeface="Arial"/>
            </a:endParaRPr>
          </a:p>
          <a:p>
            <a:pPr marL="810900" marR="1135380" indent="-342900">
              <a:buFont typeface="Wingdings" panose="05000000000000000000" pitchFamily="2" charset="2"/>
              <a:buChar char="ü"/>
            </a:pPr>
            <a:r>
              <a:rPr lang="pt-BR" sz="2000" b="1" spc="5" dirty="0">
                <a:solidFill>
                  <a:srgbClr val="134E8D"/>
                </a:solidFill>
                <a:latin typeface="Arial"/>
                <a:cs typeface="Arial"/>
              </a:rPr>
              <a:t>350,2 km </a:t>
            </a:r>
            <a:r>
              <a:rPr lang="pt-BR" sz="2000" b="1" dirty="0">
                <a:solidFill>
                  <a:srgbClr val="134E8D"/>
                </a:solidFill>
                <a:latin typeface="Arial"/>
                <a:cs typeface="Arial"/>
              </a:rPr>
              <a:t>de duplicação </a:t>
            </a:r>
          </a:p>
          <a:p>
            <a:pPr marL="810900" marR="1135380" indent="-342900">
              <a:buFont typeface="Wingdings" panose="05000000000000000000" pitchFamily="2" charset="2"/>
              <a:buChar char="ü"/>
            </a:pPr>
            <a:r>
              <a:rPr lang="pt-BR" sz="2000" b="1" spc="-20" dirty="0">
                <a:solidFill>
                  <a:srgbClr val="134E8D"/>
                </a:solidFill>
                <a:latin typeface="Arial"/>
                <a:cs typeface="Arial"/>
              </a:rPr>
              <a:t>138,7 </a:t>
            </a:r>
            <a:r>
              <a:rPr lang="pt-BR" sz="2000" b="1" spc="5" dirty="0">
                <a:solidFill>
                  <a:srgbClr val="134E8D"/>
                </a:solidFill>
                <a:latin typeface="Arial"/>
                <a:cs typeface="Arial"/>
              </a:rPr>
              <a:t>km</a:t>
            </a:r>
            <a:r>
              <a:rPr lang="pt-BR" sz="2000" b="1" spc="-35" dirty="0">
                <a:solidFill>
                  <a:srgbClr val="134E8D"/>
                </a:solidFill>
                <a:latin typeface="Arial"/>
                <a:cs typeface="Arial"/>
              </a:rPr>
              <a:t> </a:t>
            </a:r>
            <a:r>
              <a:rPr lang="pt-BR" sz="2000" b="1" dirty="0">
                <a:solidFill>
                  <a:srgbClr val="134E8D"/>
                </a:solidFill>
                <a:latin typeface="Arial"/>
                <a:cs typeface="Arial"/>
              </a:rPr>
              <a:t>de</a:t>
            </a:r>
            <a:r>
              <a:rPr lang="pt-BR" sz="2000" b="1" spc="5" dirty="0">
                <a:solidFill>
                  <a:srgbClr val="134E8D"/>
                </a:solidFill>
                <a:latin typeface="Arial"/>
                <a:cs typeface="Arial"/>
              </a:rPr>
              <a:t> </a:t>
            </a:r>
            <a:r>
              <a:rPr lang="pt-BR" sz="2000" b="1" dirty="0">
                <a:solidFill>
                  <a:srgbClr val="134E8D"/>
                </a:solidFill>
                <a:latin typeface="Arial"/>
                <a:cs typeface="Arial"/>
              </a:rPr>
              <a:t>faixas</a:t>
            </a:r>
            <a:r>
              <a:rPr lang="pt-BR" sz="2000" b="1" spc="-45" dirty="0">
                <a:solidFill>
                  <a:srgbClr val="134E8D"/>
                </a:solidFill>
                <a:latin typeface="Arial"/>
                <a:cs typeface="Arial"/>
              </a:rPr>
              <a:t> </a:t>
            </a:r>
            <a:r>
              <a:rPr lang="pt-BR" sz="2000" b="1" dirty="0">
                <a:solidFill>
                  <a:srgbClr val="134E8D"/>
                </a:solidFill>
                <a:latin typeface="Arial"/>
                <a:cs typeface="Arial"/>
              </a:rPr>
              <a:t>adicionais </a:t>
            </a:r>
          </a:p>
          <a:p>
            <a:pPr marL="810900" marR="1135380" indent="-342900">
              <a:buFont typeface="Wingdings" panose="05000000000000000000" pitchFamily="2" charset="2"/>
              <a:buChar char="ü"/>
            </a:pPr>
            <a:r>
              <a:rPr lang="pt-BR" sz="2000" b="1" spc="5" dirty="0">
                <a:solidFill>
                  <a:srgbClr val="134E8D"/>
                </a:solidFill>
                <a:latin typeface="Arial"/>
                <a:cs typeface="Arial"/>
              </a:rPr>
              <a:t>73,6</a:t>
            </a:r>
            <a:r>
              <a:rPr lang="pt-BR" sz="2000" b="1" spc="-60" dirty="0">
                <a:solidFill>
                  <a:srgbClr val="134E8D"/>
                </a:solidFill>
                <a:latin typeface="Arial"/>
                <a:cs typeface="Arial"/>
              </a:rPr>
              <a:t> </a:t>
            </a:r>
            <a:r>
              <a:rPr lang="pt-BR" sz="2000" b="1" spc="5" dirty="0">
                <a:solidFill>
                  <a:srgbClr val="134E8D"/>
                </a:solidFill>
                <a:latin typeface="Arial"/>
                <a:cs typeface="Arial"/>
              </a:rPr>
              <a:t>km</a:t>
            </a:r>
            <a:r>
              <a:rPr lang="pt-BR" sz="2000" b="1" spc="-20" dirty="0">
                <a:solidFill>
                  <a:srgbClr val="134E8D"/>
                </a:solidFill>
                <a:latin typeface="Arial"/>
                <a:cs typeface="Arial"/>
              </a:rPr>
              <a:t> </a:t>
            </a:r>
            <a:r>
              <a:rPr lang="pt-BR" sz="2000" b="1" dirty="0">
                <a:solidFill>
                  <a:srgbClr val="134E8D"/>
                </a:solidFill>
                <a:latin typeface="Arial"/>
                <a:cs typeface="Arial"/>
              </a:rPr>
              <a:t>de</a:t>
            </a:r>
            <a:r>
              <a:rPr lang="pt-BR" sz="2000" b="1" spc="-20" dirty="0">
                <a:solidFill>
                  <a:srgbClr val="134E8D"/>
                </a:solidFill>
                <a:latin typeface="Arial"/>
                <a:cs typeface="Arial"/>
              </a:rPr>
              <a:t> vias marginais</a:t>
            </a:r>
          </a:p>
          <a:p>
            <a:pPr marL="810900" marR="1135380" indent="-342900">
              <a:buFont typeface="Wingdings" panose="05000000000000000000" pitchFamily="2" charset="2"/>
              <a:buChar char="ü"/>
            </a:pPr>
            <a:r>
              <a:rPr lang="pt-BR" sz="2000" b="1" spc="-15" dirty="0">
                <a:solidFill>
                  <a:srgbClr val="134E8D"/>
                </a:solidFill>
                <a:latin typeface="Arial"/>
                <a:cs typeface="Arial"/>
              </a:rPr>
              <a:t>73,1 km </a:t>
            </a:r>
            <a:r>
              <a:rPr lang="pt-BR" sz="2000" b="1" spc="-20" dirty="0">
                <a:solidFill>
                  <a:srgbClr val="134E8D"/>
                </a:solidFill>
                <a:latin typeface="Arial"/>
                <a:cs typeface="Arial"/>
              </a:rPr>
              <a:t>de ciclovias</a:t>
            </a:r>
          </a:p>
          <a:p>
            <a:pPr marL="810900" marR="1135380" indent="-342900">
              <a:buFont typeface="Wingdings" panose="05000000000000000000" pitchFamily="2" charset="2"/>
              <a:buChar char="ü"/>
            </a:pPr>
            <a:r>
              <a:rPr lang="pt-BR" sz="2000" b="1" spc="-15" dirty="0">
                <a:solidFill>
                  <a:srgbClr val="134E8D"/>
                </a:solidFill>
                <a:latin typeface="Arial"/>
                <a:cs typeface="Arial"/>
              </a:rPr>
              <a:t>130 </a:t>
            </a:r>
            <a:r>
              <a:rPr lang="pt-BR" sz="2000" b="1" dirty="0">
                <a:solidFill>
                  <a:srgbClr val="134E8D"/>
                </a:solidFill>
                <a:latin typeface="Arial"/>
                <a:cs typeface="Arial"/>
              </a:rPr>
              <a:t>dispositivos de interconexão</a:t>
            </a:r>
          </a:p>
          <a:p>
            <a:pPr marL="810900" marR="1135380" indent="-342900">
              <a:buFont typeface="Wingdings" panose="05000000000000000000" pitchFamily="2" charset="2"/>
              <a:buChar char="ü"/>
            </a:pPr>
            <a:r>
              <a:rPr lang="pt-BR" sz="2000" b="1" dirty="0">
                <a:solidFill>
                  <a:srgbClr val="134E8D"/>
                </a:solidFill>
                <a:latin typeface="Arial"/>
                <a:cs typeface="Arial"/>
              </a:rPr>
              <a:t>52 Passarelas</a:t>
            </a:r>
          </a:p>
          <a:p>
            <a:pPr marL="810900" marR="1135380" indent="-342900">
              <a:buFont typeface="Wingdings" panose="05000000000000000000" pitchFamily="2" charset="2"/>
              <a:buChar char="ü"/>
            </a:pPr>
            <a:r>
              <a:rPr lang="pt-BR" sz="2000" b="1" dirty="0">
                <a:solidFill>
                  <a:srgbClr val="134E8D"/>
                </a:solidFill>
                <a:latin typeface="Arial"/>
                <a:cs typeface="Arial"/>
              </a:rPr>
              <a:t>2 Pátios de Caminhões</a:t>
            </a:r>
          </a:p>
          <a:p>
            <a:pPr marL="810900" marR="1135380" indent="-342900">
              <a:buFont typeface="Wingdings" panose="05000000000000000000" pitchFamily="2" charset="2"/>
              <a:buChar char="ü"/>
            </a:pPr>
            <a:r>
              <a:rPr lang="pt-BR" sz="2000" b="1" dirty="0">
                <a:solidFill>
                  <a:srgbClr val="134E8D"/>
                </a:solidFill>
                <a:latin typeface="Arial"/>
                <a:cs typeface="Arial"/>
              </a:rPr>
              <a:t>Câmeras e Wi-Fi em todos os trechos</a:t>
            </a:r>
          </a:p>
          <a:p>
            <a:pPr marL="810900" marR="1135380" indent="-342900">
              <a:buFont typeface="Wingdings" panose="05000000000000000000" pitchFamily="2" charset="2"/>
              <a:buChar char="ü"/>
            </a:pPr>
            <a:r>
              <a:rPr lang="pt-BR" sz="2000" b="1" dirty="0">
                <a:solidFill>
                  <a:srgbClr val="134E8D"/>
                </a:solidFill>
                <a:latin typeface="Arial"/>
                <a:cs typeface="Arial"/>
              </a:rPr>
              <a:t>30 Km iluminação - trechos de serra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243572" y="4558167"/>
            <a:ext cx="1698625" cy="12625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8600">
              <a:lnSpc>
                <a:spcPct val="100000"/>
              </a:lnSpc>
              <a:spcBef>
                <a:spcPts val="105"/>
              </a:spcBef>
            </a:pPr>
            <a:r>
              <a:rPr sz="2800" b="1" spc="-335" dirty="0">
                <a:solidFill>
                  <a:srgbClr val="002F56"/>
                </a:solidFill>
                <a:latin typeface="Tahoma"/>
                <a:cs typeface="Tahoma"/>
              </a:rPr>
              <a:t>R</a:t>
            </a:r>
            <a:r>
              <a:rPr sz="2800" b="1" spc="-290" dirty="0">
                <a:solidFill>
                  <a:srgbClr val="002F56"/>
                </a:solidFill>
                <a:latin typeface="Tahoma"/>
                <a:cs typeface="Tahoma"/>
              </a:rPr>
              <a:t>$</a:t>
            </a:r>
            <a:r>
              <a:rPr sz="2800" b="1" spc="-40" dirty="0">
                <a:solidFill>
                  <a:srgbClr val="002F56"/>
                </a:solidFill>
                <a:latin typeface="Tahoma"/>
                <a:cs typeface="Tahoma"/>
              </a:rPr>
              <a:t> </a:t>
            </a:r>
            <a:r>
              <a:rPr lang="pt-BR" sz="2800" b="1" spc="-210" dirty="0">
                <a:solidFill>
                  <a:srgbClr val="002F56"/>
                </a:solidFill>
                <a:latin typeface="Tahoma"/>
                <a:cs typeface="Tahoma"/>
              </a:rPr>
              <a:t>8</a:t>
            </a:r>
            <a:endParaRPr sz="2800" dirty="0">
              <a:latin typeface="Tahoma"/>
              <a:cs typeface="Tahoma"/>
            </a:endParaRPr>
          </a:p>
          <a:p>
            <a:pPr marL="118745">
              <a:lnSpc>
                <a:spcPct val="100000"/>
              </a:lnSpc>
            </a:pPr>
            <a:r>
              <a:rPr lang="pt-BR" sz="2800" b="1" spc="-70" dirty="0">
                <a:solidFill>
                  <a:srgbClr val="002F56"/>
                </a:solidFill>
                <a:latin typeface="Tahoma"/>
                <a:cs typeface="Tahoma"/>
              </a:rPr>
              <a:t>b</a:t>
            </a:r>
            <a:r>
              <a:rPr sz="2800" b="1" spc="-70" dirty="0" err="1">
                <a:solidFill>
                  <a:srgbClr val="002F56"/>
                </a:solidFill>
                <a:latin typeface="Tahoma"/>
                <a:cs typeface="Tahoma"/>
              </a:rPr>
              <a:t>ilhões</a:t>
            </a:r>
            <a:endParaRPr sz="2800" dirty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105"/>
              </a:spcBef>
            </a:pPr>
            <a:r>
              <a:rPr lang="pt-BR" sz="1600" b="1" spc="-270" dirty="0">
                <a:solidFill>
                  <a:srgbClr val="70CC97"/>
                </a:solidFill>
                <a:latin typeface="Tahoma"/>
                <a:cs typeface="Tahoma"/>
              </a:rPr>
              <a:t>no  7  primeiros  anos</a:t>
            </a:r>
            <a:endParaRPr sz="1600" b="1" spc="-270" dirty="0">
              <a:solidFill>
                <a:srgbClr val="70CC97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021323" y="4311396"/>
            <a:ext cx="2143125" cy="2158365"/>
          </a:xfrm>
          <a:custGeom>
            <a:avLst/>
            <a:gdLst/>
            <a:ahLst/>
            <a:cxnLst/>
            <a:rect l="l" t="t" r="r" b="b"/>
            <a:pathLst>
              <a:path w="2143125" h="2158365">
                <a:moveTo>
                  <a:pt x="0" y="1071371"/>
                </a:moveTo>
                <a:lnTo>
                  <a:pt x="1043" y="1023649"/>
                </a:lnTo>
                <a:lnTo>
                  <a:pt x="4146" y="976461"/>
                </a:lnTo>
                <a:lnTo>
                  <a:pt x="9264" y="929851"/>
                </a:lnTo>
                <a:lnTo>
                  <a:pt x="16354" y="883863"/>
                </a:lnTo>
                <a:lnTo>
                  <a:pt x="25371" y="838540"/>
                </a:lnTo>
                <a:lnTo>
                  <a:pt x="36273" y="793925"/>
                </a:lnTo>
                <a:lnTo>
                  <a:pt x="49017" y="750063"/>
                </a:lnTo>
                <a:lnTo>
                  <a:pt x="63557" y="706997"/>
                </a:lnTo>
                <a:lnTo>
                  <a:pt x="79852" y="664770"/>
                </a:lnTo>
                <a:lnTo>
                  <a:pt x="97857" y="623425"/>
                </a:lnTo>
                <a:lnTo>
                  <a:pt x="117529" y="583008"/>
                </a:lnTo>
                <a:lnTo>
                  <a:pt x="138824" y="543560"/>
                </a:lnTo>
                <a:lnTo>
                  <a:pt x="161698" y="505126"/>
                </a:lnTo>
                <a:lnTo>
                  <a:pt x="186109" y="467749"/>
                </a:lnTo>
                <a:lnTo>
                  <a:pt x="212013" y="431472"/>
                </a:lnTo>
                <a:lnTo>
                  <a:pt x="239365" y="396340"/>
                </a:lnTo>
                <a:lnTo>
                  <a:pt x="268123" y="362395"/>
                </a:lnTo>
                <a:lnTo>
                  <a:pt x="298243" y="329682"/>
                </a:lnTo>
                <a:lnTo>
                  <a:pt x="329682" y="298243"/>
                </a:lnTo>
                <a:lnTo>
                  <a:pt x="362395" y="268123"/>
                </a:lnTo>
                <a:lnTo>
                  <a:pt x="396340" y="239365"/>
                </a:lnTo>
                <a:lnTo>
                  <a:pt x="431472" y="212013"/>
                </a:lnTo>
                <a:lnTo>
                  <a:pt x="467749" y="186109"/>
                </a:lnTo>
                <a:lnTo>
                  <a:pt x="505126" y="161698"/>
                </a:lnTo>
                <a:lnTo>
                  <a:pt x="543560" y="138824"/>
                </a:lnTo>
                <a:lnTo>
                  <a:pt x="583008" y="117529"/>
                </a:lnTo>
                <a:lnTo>
                  <a:pt x="623425" y="97857"/>
                </a:lnTo>
                <a:lnTo>
                  <a:pt x="664770" y="79852"/>
                </a:lnTo>
                <a:lnTo>
                  <a:pt x="706997" y="63557"/>
                </a:lnTo>
                <a:lnTo>
                  <a:pt x="750063" y="49017"/>
                </a:lnTo>
                <a:lnTo>
                  <a:pt x="793925" y="36273"/>
                </a:lnTo>
                <a:lnTo>
                  <a:pt x="838540" y="25371"/>
                </a:lnTo>
                <a:lnTo>
                  <a:pt x="883863" y="16354"/>
                </a:lnTo>
                <a:lnTo>
                  <a:pt x="929851" y="9264"/>
                </a:lnTo>
                <a:lnTo>
                  <a:pt x="976461" y="4146"/>
                </a:lnTo>
                <a:lnTo>
                  <a:pt x="1023649" y="1043"/>
                </a:lnTo>
                <a:lnTo>
                  <a:pt x="1071372" y="0"/>
                </a:lnTo>
                <a:lnTo>
                  <a:pt x="1119094" y="1043"/>
                </a:lnTo>
                <a:lnTo>
                  <a:pt x="1166282" y="4146"/>
                </a:lnTo>
                <a:lnTo>
                  <a:pt x="1212892" y="9264"/>
                </a:lnTo>
                <a:lnTo>
                  <a:pt x="1258880" y="16354"/>
                </a:lnTo>
                <a:lnTo>
                  <a:pt x="1304203" y="25371"/>
                </a:lnTo>
                <a:lnTo>
                  <a:pt x="1348818" y="36273"/>
                </a:lnTo>
                <a:lnTo>
                  <a:pt x="1392680" y="49017"/>
                </a:lnTo>
                <a:lnTo>
                  <a:pt x="1435746" y="63557"/>
                </a:lnTo>
                <a:lnTo>
                  <a:pt x="1477973" y="79852"/>
                </a:lnTo>
                <a:lnTo>
                  <a:pt x="1519318" y="97857"/>
                </a:lnTo>
                <a:lnTo>
                  <a:pt x="1559735" y="117529"/>
                </a:lnTo>
                <a:lnTo>
                  <a:pt x="1599183" y="138824"/>
                </a:lnTo>
                <a:lnTo>
                  <a:pt x="1637617" y="161698"/>
                </a:lnTo>
                <a:lnTo>
                  <a:pt x="1674994" y="186109"/>
                </a:lnTo>
                <a:lnTo>
                  <a:pt x="1711271" y="212013"/>
                </a:lnTo>
                <a:lnTo>
                  <a:pt x="1746403" y="239365"/>
                </a:lnTo>
                <a:lnTo>
                  <a:pt x="1780348" y="268123"/>
                </a:lnTo>
                <a:lnTo>
                  <a:pt x="1813061" y="298243"/>
                </a:lnTo>
                <a:lnTo>
                  <a:pt x="1844500" y="329682"/>
                </a:lnTo>
                <a:lnTo>
                  <a:pt x="1874620" y="362395"/>
                </a:lnTo>
                <a:lnTo>
                  <a:pt x="1903378" y="396340"/>
                </a:lnTo>
                <a:lnTo>
                  <a:pt x="1930730" y="431472"/>
                </a:lnTo>
                <a:lnTo>
                  <a:pt x="1956634" y="467749"/>
                </a:lnTo>
                <a:lnTo>
                  <a:pt x="1981045" y="505126"/>
                </a:lnTo>
                <a:lnTo>
                  <a:pt x="2003919" y="543560"/>
                </a:lnTo>
                <a:lnTo>
                  <a:pt x="2025214" y="583008"/>
                </a:lnTo>
                <a:lnTo>
                  <a:pt x="2044886" y="623425"/>
                </a:lnTo>
                <a:lnTo>
                  <a:pt x="2062891" y="664770"/>
                </a:lnTo>
                <a:lnTo>
                  <a:pt x="2079186" y="706997"/>
                </a:lnTo>
                <a:lnTo>
                  <a:pt x="2093726" y="750063"/>
                </a:lnTo>
                <a:lnTo>
                  <a:pt x="2106470" y="793925"/>
                </a:lnTo>
                <a:lnTo>
                  <a:pt x="2117372" y="838540"/>
                </a:lnTo>
                <a:lnTo>
                  <a:pt x="2126389" y="883863"/>
                </a:lnTo>
                <a:lnTo>
                  <a:pt x="2133479" y="929851"/>
                </a:lnTo>
                <a:lnTo>
                  <a:pt x="2138597" y="976461"/>
                </a:lnTo>
                <a:lnTo>
                  <a:pt x="2141700" y="1023649"/>
                </a:lnTo>
                <a:lnTo>
                  <a:pt x="2142744" y="1071371"/>
                </a:lnTo>
                <a:lnTo>
                  <a:pt x="2142744" y="1086611"/>
                </a:lnTo>
                <a:lnTo>
                  <a:pt x="2141700" y="1134335"/>
                </a:lnTo>
                <a:lnTo>
                  <a:pt x="2138597" y="1181524"/>
                </a:lnTo>
                <a:lnTo>
                  <a:pt x="2133479" y="1228134"/>
                </a:lnTo>
                <a:lnTo>
                  <a:pt x="2126389" y="1274123"/>
                </a:lnTo>
                <a:lnTo>
                  <a:pt x="2117372" y="1319447"/>
                </a:lnTo>
                <a:lnTo>
                  <a:pt x="2106470" y="1364062"/>
                </a:lnTo>
                <a:lnTo>
                  <a:pt x="2093726" y="1407925"/>
                </a:lnTo>
                <a:lnTo>
                  <a:pt x="2079186" y="1450991"/>
                </a:lnTo>
                <a:lnTo>
                  <a:pt x="2062891" y="1493219"/>
                </a:lnTo>
                <a:lnTo>
                  <a:pt x="2044886" y="1534563"/>
                </a:lnTo>
                <a:lnTo>
                  <a:pt x="2025214" y="1574981"/>
                </a:lnTo>
                <a:lnTo>
                  <a:pt x="2003919" y="1614429"/>
                </a:lnTo>
                <a:lnTo>
                  <a:pt x="1981045" y="1652863"/>
                </a:lnTo>
                <a:lnTo>
                  <a:pt x="1956634" y="1690240"/>
                </a:lnTo>
                <a:lnTo>
                  <a:pt x="1930730" y="1726516"/>
                </a:lnTo>
                <a:lnTo>
                  <a:pt x="1903378" y="1761649"/>
                </a:lnTo>
                <a:lnTo>
                  <a:pt x="1874620" y="1795593"/>
                </a:lnTo>
                <a:lnTo>
                  <a:pt x="1844500" y="1828306"/>
                </a:lnTo>
                <a:lnTo>
                  <a:pt x="1813061" y="1859744"/>
                </a:lnTo>
                <a:lnTo>
                  <a:pt x="1780348" y="1889864"/>
                </a:lnTo>
                <a:lnTo>
                  <a:pt x="1746403" y="1918622"/>
                </a:lnTo>
                <a:lnTo>
                  <a:pt x="1711271" y="1945974"/>
                </a:lnTo>
                <a:lnTo>
                  <a:pt x="1674994" y="1971877"/>
                </a:lnTo>
                <a:lnTo>
                  <a:pt x="1637617" y="1996288"/>
                </a:lnTo>
                <a:lnTo>
                  <a:pt x="1599183" y="2019162"/>
                </a:lnTo>
                <a:lnTo>
                  <a:pt x="1559735" y="2040457"/>
                </a:lnTo>
                <a:lnTo>
                  <a:pt x="1519318" y="2060128"/>
                </a:lnTo>
                <a:lnTo>
                  <a:pt x="1477973" y="2078133"/>
                </a:lnTo>
                <a:lnTo>
                  <a:pt x="1435746" y="2094427"/>
                </a:lnTo>
                <a:lnTo>
                  <a:pt x="1392680" y="2108967"/>
                </a:lnTo>
                <a:lnTo>
                  <a:pt x="1348818" y="2121710"/>
                </a:lnTo>
                <a:lnTo>
                  <a:pt x="1304203" y="2132612"/>
                </a:lnTo>
                <a:lnTo>
                  <a:pt x="1258880" y="2141630"/>
                </a:lnTo>
                <a:lnTo>
                  <a:pt x="1212892" y="2148719"/>
                </a:lnTo>
                <a:lnTo>
                  <a:pt x="1166282" y="2153837"/>
                </a:lnTo>
                <a:lnTo>
                  <a:pt x="1119094" y="2156940"/>
                </a:lnTo>
                <a:lnTo>
                  <a:pt x="1071372" y="2157984"/>
                </a:lnTo>
                <a:lnTo>
                  <a:pt x="1023649" y="2156940"/>
                </a:lnTo>
                <a:lnTo>
                  <a:pt x="976461" y="2153837"/>
                </a:lnTo>
                <a:lnTo>
                  <a:pt x="929851" y="2148719"/>
                </a:lnTo>
                <a:lnTo>
                  <a:pt x="883863" y="2141630"/>
                </a:lnTo>
                <a:lnTo>
                  <a:pt x="838540" y="2132612"/>
                </a:lnTo>
                <a:lnTo>
                  <a:pt x="793925" y="2121710"/>
                </a:lnTo>
                <a:lnTo>
                  <a:pt x="750063" y="2108967"/>
                </a:lnTo>
                <a:lnTo>
                  <a:pt x="706997" y="2094427"/>
                </a:lnTo>
                <a:lnTo>
                  <a:pt x="664770" y="2078133"/>
                </a:lnTo>
                <a:lnTo>
                  <a:pt x="623425" y="2060128"/>
                </a:lnTo>
                <a:lnTo>
                  <a:pt x="583008" y="2040457"/>
                </a:lnTo>
                <a:lnTo>
                  <a:pt x="543560" y="2019162"/>
                </a:lnTo>
                <a:lnTo>
                  <a:pt x="505126" y="1996288"/>
                </a:lnTo>
                <a:lnTo>
                  <a:pt x="467749" y="1971877"/>
                </a:lnTo>
                <a:lnTo>
                  <a:pt x="431472" y="1945974"/>
                </a:lnTo>
                <a:lnTo>
                  <a:pt x="396340" y="1918622"/>
                </a:lnTo>
                <a:lnTo>
                  <a:pt x="362395" y="1889864"/>
                </a:lnTo>
                <a:lnTo>
                  <a:pt x="329682" y="1859744"/>
                </a:lnTo>
                <a:lnTo>
                  <a:pt x="298243" y="1828306"/>
                </a:lnTo>
                <a:lnTo>
                  <a:pt x="268123" y="1795593"/>
                </a:lnTo>
                <a:lnTo>
                  <a:pt x="239365" y="1761649"/>
                </a:lnTo>
                <a:lnTo>
                  <a:pt x="212013" y="1726516"/>
                </a:lnTo>
                <a:lnTo>
                  <a:pt x="186109" y="1690240"/>
                </a:lnTo>
                <a:lnTo>
                  <a:pt x="161698" y="1652863"/>
                </a:lnTo>
                <a:lnTo>
                  <a:pt x="138824" y="1614429"/>
                </a:lnTo>
                <a:lnTo>
                  <a:pt x="117529" y="1574981"/>
                </a:lnTo>
                <a:lnTo>
                  <a:pt x="97857" y="1534563"/>
                </a:lnTo>
                <a:lnTo>
                  <a:pt x="79852" y="1493219"/>
                </a:lnTo>
                <a:lnTo>
                  <a:pt x="63557" y="1450991"/>
                </a:lnTo>
                <a:lnTo>
                  <a:pt x="49017" y="1407925"/>
                </a:lnTo>
                <a:lnTo>
                  <a:pt x="36273" y="1364062"/>
                </a:lnTo>
                <a:lnTo>
                  <a:pt x="25371" y="1319447"/>
                </a:lnTo>
                <a:lnTo>
                  <a:pt x="16354" y="1274123"/>
                </a:lnTo>
                <a:lnTo>
                  <a:pt x="9264" y="1228134"/>
                </a:lnTo>
                <a:lnTo>
                  <a:pt x="4146" y="1181524"/>
                </a:lnTo>
                <a:lnTo>
                  <a:pt x="1043" y="1134335"/>
                </a:lnTo>
                <a:lnTo>
                  <a:pt x="0" y="1086611"/>
                </a:lnTo>
                <a:lnTo>
                  <a:pt x="0" y="1071371"/>
                </a:lnTo>
                <a:close/>
              </a:path>
            </a:pathLst>
          </a:custGeom>
          <a:ln w="247650">
            <a:solidFill>
              <a:srgbClr val="70CC97"/>
            </a:solidFill>
          </a:ln>
        </p:spPr>
        <p:txBody>
          <a:bodyPr wrap="square" lIns="0" tIns="0" rIns="0" bIns="0" rtlCol="0"/>
          <a:lstStyle/>
          <a:p>
            <a:endParaRPr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87DA7-B9C0-4230-10CF-5C1660AA8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B2421DB2-37F5-7103-DC5D-E7D29D0E3822}"/>
              </a:ext>
            </a:extLst>
          </p:cNvPr>
          <p:cNvGrpSpPr/>
          <p:nvPr/>
        </p:nvGrpSpPr>
        <p:grpSpPr>
          <a:xfrm>
            <a:off x="0" y="0"/>
            <a:ext cx="11945620" cy="6858000"/>
            <a:chOff x="0" y="0"/>
            <a:chExt cx="11945620" cy="6858000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D4ED8DC1-DE61-B4D3-2A74-42DCFD00C1DD}"/>
                </a:ext>
              </a:extLst>
            </p:cNvPr>
            <p:cNvSpPr/>
            <p:nvPr/>
          </p:nvSpPr>
          <p:spPr>
            <a:xfrm>
              <a:off x="0" y="0"/>
              <a:ext cx="10226040" cy="6858000"/>
            </a:xfrm>
            <a:custGeom>
              <a:avLst/>
              <a:gdLst/>
              <a:ahLst/>
              <a:cxnLst/>
              <a:rect l="l" t="t" r="r" b="b"/>
              <a:pathLst>
                <a:path w="10226040" h="6858000">
                  <a:moveTo>
                    <a:pt x="10226040" y="0"/>
                  </a:moveTo>
                  <a:lnTo>
                    <a:pt x="65211" y="0"/>
                  </a:lnTo>
                  <a:lnTo>
                    <a:pt x="0" y="73659"/>
                  </a:lnTo>
                  <a:lnTo>
                    <a:pt x="0" y="6857998"/>
                  </a:lnTo>
                  <a:lnTo>
                    <a:pt x="4157720" y="6857998"/>
                  </a:lnTo>
                  <a:lnTo>
                    <a:pt x="10226040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2E6B0234-E347-3AA6-76A0-3F2C66725E60}"/>
                </a:ext>
              </a:extLst>
            </p:cNvPr>
            <p:cNvSpPr/>
            <p:nvPr/>
          </p:nvSpPr>
          <p:spPr>
            <a:xfrm>
              <a:off x="0" y="0"/>
              <a:ext cx="3121660" cy="2075814"/>
            </a:xfrm>
            <a:custGeom>
              <a:avLst/>
              <a:gdLst/>
              <a:ahLst/>
              <a:cxnLst/>
              <a:rect l="l" t="t" r="r" b="b"/>
              <a:pathLst>
                <a:path w="3121660" h="2075814">
                  <a:moveTo>
                    <a:pt x="3121152" y="0"/>
                  </a:moveTo>
                  <a:lnTo>
                    <a:pt x="0" y="0"/>
                  </a:lnTo>
                  <a:lnTo>
                    <a:pt x="0" y="2075688"/>
                  </a:lnTo>
                  <a:lnTo>
                    <a:pt x="1122807" y="2075688"/>
                  </a:lnTo>
                  <a:lnTo>
                    <a:pt x="1174342" y="2072015"/>
                  </a:lnTo>
                  <a:lnTo>
                    <a:pt x="1224332" y="2061209"/>
                  </a:lnTo>
                  <a:lnTo>
                    <a:pt x="1272084" y="2043588"/>
                  </a:lnTo>
                  <a:lnTo>
                    <a:pt x="1316903" y="2019469"/>
                  </a:lnTo>
                  <a:lnTo>
                    <a:pt x="1358095" y="1989169"/>
                  </a:lnTo>
                  <a:lnTo>
                    <a:pt x="1394968" y="1953005"/>
                  </a:lnTo>
                  <a:lnTo>
                    <a:pt x="3121152" y="0"/>
                  </a:lnTo>
                  <a:close/>
                </a:path>
              </a:pathLst>
            </a:custGeom>
            <a:solidFill>
              <a:srgbClr val="70CC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65235E52-ED97-B009-584A-FB751CF1A611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38943" y="627887"/>
              <a:ext cx="2106167" cy="969263"/>
            </a:xfrm>
            <a:prstGeom prst="rect">
              <a:avLst/>
            </a:prstGeom>
          </p:spPr>
        </p:pic>
      </p:grpSp>
      <p:sp>
        <p:nvSpPr>
          <p:cNvPr id="6" name="object 6">
            <a:extLst>
              <a:ext uri="{FF2B5EF4-FFF2-40B4-BE49-F238E27FC236}">
                <a16:creationId xmlns:a16="http://schemas.microsoft.com/office/drawing/2014/main" id="{F458FA6F-07DD-6331-4413-878F684B92A9}"/>
              </a:ext>
            </a:extLst>
          </p:cNvPr>
          <p:cNvSpPr txBox="1"/>
          <p:nvPr/>
        </p:nvSpPr>
        <p:spPr>
          <a:xfrm>
            <a:off x="723086" y="776427"/>
            <a:ext cx="5550077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t-BR" sz="2800" b="1" spc="-60" dirty="0">
                <a:solidFill>
                  <a:srgbClr val="002F56"/>
                </a:solidFill>
                <a:latin typeface="Tahoma"/>
                <a:cs typeface="Tahoma"/>
              </a:rPr>
              <a:t>Qualificação dos investimentos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26" name="object 2">
            <a:extLst>
              <a:ext uri="{FF2B5EF4-FFF2-40B4-BE49-F238E27FC236}">
                <a16:creationId xmlns:a16="http://schemas.microsoft.com/office/drawing/2014/main" id="{1786F909-1653-1EC5-76ED-4BEFA8DFBF2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9576878" y="960054"/>
            <a:ext cx="2353057" cy="1828926"/>
          </a:xfrm>
          <a:custGeom>
            <a:avLst/>
            <a:gdLst/>
            <a:ahLst/>
            <a:cxnLst/>
            <a:rect l="l" t="t" r="r" b="b"/>
            <a:pathLst>
              <a:path w="1295400" h="1176654">
                <a:moveTo>
                  <a:pt x="1295400" y="0"/>
                </a:moveTo>
                <a:lnTo>
                  <a:pt x="0" y="1176527"/>
                </a:lnTo>
                <a:lnTo>
                  <a:pt x="1294129" y="1176527"/>
                </a:lnTo>
                <a:lnTo>
                  <a:pt x="129540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4">
            <a:extLst>
              <a:ext uri="{FF2B5EF4-FFF2-40B4-BE49-F238E27FC236}">
                <a16:creationId xmlns:a16="http://schemas.microsoft.com/office/drawing/2014/main" id="{1CB7F9EF-F52C-10F0-5F5C-2EA71D028B9F}"/>
              </a:ext>
            </a:extLst>
          </p:cNvPr>
          <p:cNvGrpSpPr/>
          <p:nvPr/>
        </p:nvGrpSpPr>
        <p:grpSpPr>
          <a:xfrm>
            <a:off x="10171239" y="442392"/>
            <a:ext cx="1538764" cy="826294"/>
            <a:chOff x="13561652" y="589856"/>
            <a:chExt cx="2051685" cy="1101725"/>
          </a:xfrm>
        </p:grpSpPr>
        <p:sp>
          <p:nvSpPr>
            <p:cNvPr id="29" name="object 5">
              <a:extLst>
                <a:ext uri="{FF2B5EF4-FFF2-40B4-BE49-F238E27FC236}">
                  <a16:creationId xmlns:a16="http://schemas.microsoft.com/office/drawing/2014/main" id="{0489C496-7334-C7A4-5C23-C55D6551F6BF}"/>
                </a:ext>
              </a:extLst>
            </p:cNvPr>
            <p:cNvSpPr/>
            <p:nvPr/>
          </p:nvSpPr>
          <p:spPr>
            <a:xfrm>
              <a:off x="14346163" y="591404"/>
              <a:ext cx="1267460" cy="1099185"/>
            </a:xfrm>
            <a:custGeom>
              <a:avLst/>
              <a:gdLst/>
              <a:ahLst/>
              <a:cxnLst/>
              <a:rect l="l" t="t" r="r" b="b"/>
              <a:pathLst>
                <a:path w="1267459" h="1099185">
                  <a:moveTo>
                    <a:pt x="1177239" y="0"/>
                  </a:moveTo>
                  <a:lnTo>
                    <a:pt x="1125849" y="2557"/>
                  </a:lnTo>
                  <a:lnTo>
                    <a:pt x="1078962" y="10593"/>
                  </a:lnTo>
                  <a:lnTo>
                    <a:pt x="1035291" y="24655"/>
                  </a:lnTo>
                  <a:lnTo>
                    <a:pt x="993550" y="45289"/>
                  </a:lnTo>
                  <a:lnTo>
                    <a:pt x="952455" y="73040"/>
                  </a:lnTo>
                  <a:lnTo>
                    <a:pt x="910718" y="108456"/>
                  </a:lnTo>
                  <a:lnTo>
                    <a:pt x="867054" y="152082"/>
                  </a:lnTo>
                  <a:lnTo>
                    <a:pt x="780111" y="247958"/>
                  </a:lnTo>
                  <a:lnTo>
                    <a:pt x="671441" y="371082"/>
                  </a:lnTo>
                  <a:lnTo>
                    <a:pt x="539368" y="522541"/>
                  </a:lnTo>
                  <a:lnTo>
                    <a:pt x="509429" y="549977"/>
                  </a:lnTo>
                  <a:lnTo>
                    <a:pt x="474316" y="570845"/>
                  </a:lnTo>
                  <a:lnTo>
                    <a:pt x="434978" y="584103"/>
                  </a:lnTo>
                  <a:lnTo>
                    <a:pt x="392404" y="588746"/>
                  </a:lnTo>
                  <a:lnTo>
                    <a:pt x="345368" y="583072"/>
                  </a:lnTo>
                  <a:lnTo>
                    <a:pt x="302445" y="566951"/>
                  </a:lnTo>
                  <a:lnTo>
                    <a:pt x="264985" y="541735"/>
                  </a:lnTo>
                  <a:lnTo>
                    <a:pt x="234341" y="508776"/>
                  </a:lnTo>
                  <a:lnTo>
                    <a:pt x="211864" y="469423"/>
                  </a:lnTo>
                  <a:lnTo>
                    <a:pt x="198907" y="425030"/>
                  </a:lnTo>
                  <a:lnTo>
                    <a:pt x="198119" y="420306"/>
                  </a:lnTo>
                  <a:lnTo>
                    <a:pt x="192214" y="418630"/>
                  </a:lnTo>
                  <a:lnTo>
                    <a:pt x="495" y="635381"/>
                  </a:lnTo>
                  <a:lnTo>
                    <a:pt x="0" y="636727"/>
                  </a:lnTo>
                  <a:lnTo>
                    <a:pt x="0" y="1096479"/>
                  </a:lnTo>
                  <a:lnTo>
                    <a:pt x="2552" y="1099007"/>
                  </a:lnTo>
                  <a:lnTo>
                    <a:pt x="193649" y="1099007"/>
                  </a:lnTo>
                  <a:lnTo>
                    <a:pt x="196189" y="1096454"/>
                  </a:lnTo>
                  <a:lnTo>
                    <a:pt x="196189" y="737908"/>
                  </a:lnTo>
                  <a:lnTo>
                    <a:pt x="200812" y="735152"/>
                  </a:lnTo>
                  <a:lnTo>
                    <a:pt x="247898" y="757542"/>
                  </a:lnTo>
                  <a:lnTo>
                    <a:pt x="293893" y="772542"/>
                  </a:lnTo>
                  <a:lnTo>
                    <a:pt x="342189" y="781829"/>
                  </a:lnTo>
                  <a:lnTo>
                    <a:pt x="392391" y="785012"/>
                  </a:lnTo>
                  <a:lnTo>
                    <a:pt x="445479" y="781447"/>
                  </a:lnTo>
                  <a:lnTo>
                    <a:pt x="496396" y="771062"/>
                  </a:lnTo>
                  <a:lnTo>
                    <a:pt x="544683" y="754324"/>
                  </a:lnTo>
                  <a:lnTo>
                    <a:pt x="589880" y="731698"/>
                  </a:lnTo>
                  <a:lnTo>
                    <a:pt x="631527" y="703651"/>
                  </a:lnTo>
                  <a:lnTo>
                    <a:pt x="669162" y="670648"/>
                  </a:lnTo>
                  <a:lnTo>
                    <a:pt x="1033868" y="258572"/>
                  </a:lnTo>
                  <a:lnTo>
                    <a:pt x="1063406" y="232662"/>
                  </a:lnTo>
                  <a:lnTo>
                    <a:pt x="1097738" y="213032"/>
                  </a:lnTo>
                  <a:lnTo>
                    <a:pt x="1135969" y="200589"/>
                  </a:lnTo>
                  <a:lnTo>
                    <a:pt x="1177201" y="196240"/>
                  </a:lnTo>
                  <a:lnTo>
                    <a:pt x="1198726" y="197414"/>
                  </a:lnTo>
                  <a:lnTo>
                    <a:pt x="1219576" y="200853"/>
                  </a:lnTo>
                  <a:lnTo>
                    <a:pt x="1239628" y="206430"/>
                  </a:lnTo>
                  <a:lnTo>
                    <a:pt x="1258760" y="214020"/>
                  </a:lnTo>
                  <a:lnTo>
                    <a:pt x="1262557" y="215747"/>
                  </a:lnTo>
                  <a:lnTo>
                    <a:pt x="1266875" y="213029"/>
                  </a:lnTo>
                  <a:lnTo>
                    <a:pt x="1266875" y="12192"/>
                  </a:lnTo>
                  <a:lnTo>
                    <a:pt x="1265008" y="9855"/>
                  </a:lnTo>
                  <a:lnTo>
                    <a:pt x="1241641" y="5288"/>
                  </a:lnTo>
                  <a:lnTo>
                    <a:pt x="1220498" y="2373"/>
                  </a:lnTo>
                  <a:lnTo>
                    <a:pt x="1199008" y="599"/>
                  </a:lnTo>
                  <a:lnTo>
                    <a:pt x="1177201" y="0"/>
                  </a:lnTo>
                  <a:close/>
                </a:path>
              </a:pathLst>
            </a:custGeom>
            <a:solidFill>
              <a:srgbClr val="77BE93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30" name="object 6">
              <a:extLst>
                <a:ext uri="{FF2B5EF4-FFF2-40B4-BE49-F238E27FC236}">
                  <a16:creationId xmlns:a16="http://schemas.microsoft.com/office/drawing/2014/main" id="{9C27D1DD-245A-0514-3555-3A78C3CCF7ED}"/>
                </a:ext>
              </a:extLst>
            </p:cNvPr>
            <p:cNvSpPr/>
            <p:nvPr/>
          </p:nvSpPr>
          <p:spPr>
            <a:xfrm>
              <a:off x="13561652" y="589856"/>
              <a:ext cx="1765935" cy="786765"/>
            </a:xfrm>
            <a:custGeom>
              <a:avLst/>
              <a:gdLst/>
              <a:ahLst/>
              <a:cxnLst/>
              <a:rect l="l" t="t" r="r" b="b"/>
              <a:pathLst>
                <a:path w="1765934" h="786765">
                  <a:moveTo>
                    <a:pt x="1759805" y="423260"/>
                  </a:moveTo>
                  <a:lnTo>
                    <a:pt x="1757315" y="423628"/>
                  </a:lnTo>
                  <a:lnTo>
                    <a:pt x="1569863" y="635388"/>
                  </a:lnTo>
                  <a:lnTo>
                    <a:pt x="1569368" y="636709"/>
                  </a:lnTo>
                  <a:lnTo>
                    <a:pt x="1569368" y="783673"/>
                  </a:lnTo>
                  <a:lnTo>
                    <a:pt x="1571908" y="786201"/>
                  </a:lnTo>
                  <a:lnTo>
                    <a:pt x="1762992" y="786201"/>
                  </a:lnTo>
                  <a:lnTo>
                    <a:pt x="1765507" y="783673"/>
                  </a:lnTo>
                  <a:lnTo>
                    <a:pt x="1765545" y="426753"/>
                  </a:lnTo>
                  <a:lnTo>
                    <a:pt x="1763919" y="424810"/>
                  </a:lnTo>
                  <a:lnTo>
                    <a:pt x="1759805" y="423260"/>
                  </a:lnTo>
                  <a:close/>
                </a:path>
                <a:path w="1765934" h="786765">
                  <a:moveTo>
                    <a:pt x="386932" y="0"/>
                  </a:moveTo>
                  <a:lnTo>
                    <a:pt x="305856" y="9621"/>
                  </a:lnTo>
                  <a:lnTo>
                    <a:pt x="256466" y="24398"/>
                  </a:lnTo>
                  <a:lnTo>
                    <a:pt x="209011" y="45854"/>
                  </a:lnTo>
                  <a:lnTo>
                    <a:pt x="164165" y="73944"/>
                  </a:lnTo>
                  <a:lnTo>
                    <a:pt x="122605" y="108622"/>
                  </a:lnTo>
                  <a:lnTo>
                    <a:pt x="85005" y="149842"/>
                  </a:lnTo>
                  <a:lnTo>
                    <a:pt x="57834" y="188515"/>
                  </a:lnTo>
                  <a:lnTo>
                    <a:pt x="35903" y="229364"/>
                  </a:lnTo>
                  <a:lnTo>
                    <a:pt x="19183" y="271918"/>
                  </a:lnTo>
                  <a:lnTo>
                    <a:pt x="7645" y="315706"/>
                  </a:lnTo>
                  <a:lnTo>
                    <a:pt x="1260" y="360258"/>
                  </a:lnTo>
                  <a:lnTo>
                    <a:pt x="0" y="405103"/>
                  </a:lnTo>
                  <a:lnTo>
                    <a:pt x="3834" y="449772"/>
                  </a:lnTo>
                  <a:lnTo>
                    <a:pt x="12735" y="493794"/>
                  </a:lnTo>
                  <a:lnTo>
                    <a:pt x="26673" y="536697"/>
                  </a:lnTo>
                  <a:lnTo>
                    <a:pt x="45620" y="578013"/>
                  </a:lnTo>
                  <a:lnTo>
                    <a:pt x="69547" y="617269"/>
                  </a:lnTo>
                  <a:lnTo>
                    <a:pt x="98424" y="653997"/>
                  </a:lnTo>
                  <a:lnTo>
                    <a:pt x="132223" y="687725"/>
                  </a:lnTo>
                  <a:lnTo>
                    <a:pt x="171115" y="718045"/>
                  </a:lnTo>
                  <a:lnTo>
                    <a:pt x="212529" y="742760"/>
                  </a:lnTo>
                  <a:lnTo>
                    <a:pt x="255944" y="761903"/>
                  </a:lnTo>
                  <a:lnTo>
                    <a:pt x="300844" y="775505"/>
                  </a:lnTo>
                  <a:lnTo>
                    <a:pt x="346708" y="783599"/>
                  </a:lnTo>
                  <a:lnTo>
                    <a:pt x="393018" y="786216"/>
                  </a:lnTo>
                  <a:lnTo>
                    <a:pt x="439255" y="783387"/>
                  </a:lnTo>
                  <a:lnTo>
                    <a:pt x="484900" y="775146"/>
                  </a:lnTo>
                  <a:lnTo>
                    <a:pt x="529434" y="761523"/>
                  </a:lnTo>
                  <a:lnTo>
                    <a:pt x="572338" y="742550"/>
                  </a:lnTo>
                  <a:lnTo>
                    <a:pt x="613094" y="718260"/>
                  </a:lnTo>
                  <a:lnTo>
                    <a:pt x="651182" y="688684"/>
                  </a:lnTo>
                  <a:lnTo>
                    <a:pt x="686083" y="653854"/>
                  </a:lnTo>
                  <a:lnTo>
                    <a:pt x="743378" y="589083"/>
                  </a:lnTo>
                  <a:lnTo>
                    <a:pt x="411180" y="589083"/>
                  </a:lnTo>
                  <a:lnTo>
                    <a:pt x="363376" y="587878"/>
                  </a:lnTo>
                  <a:lnTo>
                    <a:pt x="358880" y="587204"/>
                  </a:lnTo>
                  <a:lnTo>
                    <a:pt x="356861" y="581870"/>
                  </a:lnTo>
                  <a:lnTo>
                    <a:pt x="471832" y="451911"/>
                  </a:lnTo>
                  <a:lnTo>
                    <a:pt x="209935" y="451911"/>
                  </a:lnTo>
                  <a:lnTo>
                    <a:pt x="204372" y="450565"/>
                  </a:lnTo>
                  <a:lnTo>
                    <a:pt x="203153" y="446158"/>
                  </a:lnTo>
                  <a:lnTo>
                    <a:pt x="196133" y="398866"/>
                  </a:lnTo>
                  <a:lnTo>
                    <a:pt x="200716" y="351210"/>
                  </a:lnTo>
                  <a:lnTo>
                    <a:pt x="217046" y="305473"/>
                  </a:lnTo>
                  <a:lnTo>
                    <a:pt x="245266" y="263939"/>
                  </a:lnTo>
                  <a:lnTo>
                    <a:pt x="278017" y="234358"/>
                  </a:lnTo>
                  <a:lnTo>
                    <a:pt x="315261" y="213436"/>
                  </a:lnTo>
                  <a:lnTo>
                    <a:pt x="355493" y="201236"/>
                  </a:lnTo>
                  <a:lnTo>
                    <a:pt x="397183" y="197848"/>
                  </a:lnTo>
                  <a:lnTo>
                    <a:pt x="696638" y="197848"/>
                  </a:lnTo>
                  <a:lnTo>
                    <a:pt x="716258" y="175674"/>
                  </a:lnTo>
                  <a:lnTo>
                    <a:pt x="690834" y="139315"/>
                  </a:lnTo>
                  <a:lnTo>
                    <a:pt x="663172" y="110116"/>
                  </a:lnTo>
                  <a:lnTo>
                    <a:pt x="623628" y="76862"/>
                  </a:lnTo>
                  <a:lnTo>
                    <a:pt x="581450" y="49616"/>
                  </a:lnTo>
                  <a:lnTo>
                    <a:pt x="537172" y="28344"/>
                  </a:lnTo>
                  <a:lnTo>
                    <a:pt x="491331" y="13009"/>
                  </a:lnTo>
                  <a:lnTo>
                    <a:pt x="444460" y="3576"/>
                  </a:lnTo>
                  <a:lnTo>
                    <a:pt x="397095" y="7"/>
                  </a:lnTo>
                  <a:lnTo>
                    <a:pt x="386932" y="0"/>
                  </a:lnTo>
                  <a:close/>
                </a:path>
                <a:path w="1765934" h="786765">
                  <a:moveTo>
                    <a:pt x="1176976" y="1569"/>
                  </a:moveTo>
                  <a:lnTo>
                    <a:pt x="1123898" y="5130"/>
                  </a:lnTo>
                  <a:lnTo>
                    <a:pt x="1072980" y="15503"/>
                  </a:lnTo>
                  <a:lnTo>
                    <a:pt x="1024687" y="32225"/>
                  </a:lnTo>
                  <a:lnTo>
                    <a:pt x="979483" y="54832"/>
                  </a:lnTo>
                  <a:lnTo>
                    <a:pt x="937832" y="82860"/>
                  </a:lnTo>
                  <a:lnTo>
                    <a:pt x="900198" y="115844"/>
                  </a:lnTo>
                  <a:lnTo>
                    <a:pt x="539157" y="523870"/>
                  </a:lnTo>
                  <a:lnTo>
                    <a:pt x="501354" y="556947"/>
                  </a:lnTo>
                  <a:lnTo>
                    <a:pt x="457934" y="578729"/>
                  </a:lnTo>
                  <a:lnTo>
                    <a:pt x="411180" y="589083"/>
                  </a:lnTo>
                  <a:lnTo>
                    <a:pt x="743378" y="589083"/>
                  </a:lnTo>
                  <a:lnTo>
                    <a:pt x="942801" y="363697"/>
                  </a:lnTo>
                  <a:lnTo>
                    <a:pt x="1018645" y="278010"/>
                  </a:lnTo>
                  <a:lnTo>
                    <a:pt x="1049337" y="244939"/>
                  </a:lnTo>
                  <a:lnTo>
                    <a:pt x="1086843" y="219620"/>
                  </a:lnTo>
                  <a:lnTo>
                    <a:pt x="1129842" y="203424"/>
                  </a:lnTo>
                  <a:lnTo>
                    <a:pt x="1176976" y="197721"/>
                  </a:lnTo>
                  <a:lnTo>
                    <a:pt x="1516538" y="197721"/>
                  </a:lnTo>
                  <a:lnTo>
                    <a:pt x="1493990" y="162761"/>
                  </a:lnTo>
                  <a:lnTo>
                    <a:pt x="1465230" y="127784"/>
                  </a:lnTo>
                  <a:lnTo>
                    <a:pt x="1432681" y="96356"/>
                  </a:lnTo>
                  <a:lnTo>
                    <a:pt x="1396685" y="68823"/>
                  </a:lnTo>
                  <a:lnTo>
                    <a:pt x="1357584" y="45527"/>
                  </a:lnTo>
                  <a:lnTo>
                    <a:pt x="1315721" y="26810"/>
                  </a:lnTo>
                  <a:lnTo>
                    <a:pt x="1271400" y="13009"/>
                  </a:lnTo>
                  <a:lnTo>
                    <a:pt x="1225075" y="4488"/>
                  </a:lnTo>
                  <a:lnTo>
                    <a:pt x="1176976" y="1569"/>
                  </a:lnTo>
                  <a:close/>
                </a:path>
                <a:path w="1765934" h="786765">
                  <a:moveTo>
                    <a:pt x="696638" y="197848"/>
                  </a:moveTo>
                  <a:lnTo>
                    <a:pt x="397183" y="197848"/>
                  </a:lnTo>
                  <a:lnTo>
                    <a:pt x="405159" y="198038"/>
                  </a:lnTo>
                  <a:lnTo>
                    <a:pt x="413135" y="198724"/>
                  </a:lnTo>
                  <a:lnTo>
                    <a:pt x="425581" y="200566"/>
                  </a:lnTo>
                  <a:lnTo>
                    <a:pt x="427587" y="205925"/>
                  </a:lnTo>
                  <a:lnTo>
                    <a:pt x="209935" y="451911"/>
                  </a:lnTo>
                  <a:lnTo>
                    <a:pt x="471832" y="451911"/>
                  </a:lnTo>
                  <a:lnTo>
                    <a:pt x="696638" y="197848"/>
                  </a:lnTo>
                  <a:close/>
                </a:path>
                <a:path w="1765934" h="786765">
                  <a:moveTo>
                    <a:pt x="1516538" y="197721"/>
                  </a:moveTo>
                  <a:lnTo>
                    <a:pt x="1176976" y="197721"/>
                  </a:lnTo>
                  <a:lnTo>
                    <a:pt x="1223932" y="203376"/>
                  </a:lnTo>
                  <a:lnTo>
                    <a:pt x="1266787" y="219445"/>
                  </a:lnTo>
                  <a:lnTo>
                    <a:pt x="1304200" y="244579"/>
                  </a:lnTo>
                  <a:lnTo>
                    <a:pt x="1334828" y="277432"/>
                  </a:lnTo>
                  <a:lnTo>
                    <a:pt x="1357328" y="316655"/>
                  </a:lnTo>
                  <a:lnTo>
                    <a:pt x="1370359" y="360903"/>
                  </a:lnTo>
                  <a:lnTo>
                    <a:pt x="1371159" y="365628"/>
                  </a:lnTo>
                  <a:lnTo>
                    <a:pt x="1377090" y="367304"/>
                  </a:lnTo>
                  <a:lnTo>
                    <a:pt x="1483713" y="246056"/>
                  </a:lnTo>
                  <a:lnTo>
                    <a:pt x="1519546" y="205709"/>
                  </a:lnTo>
                  <a:lnTo>
                    <a:pt x="1519838" y="203080"/>
                  </a:lnTo>
                  <a:lnTo>
                    <a:pt x="1518619" y="200947"/>
                  </a:lnTo>
                  <a:lnTo>
                    <a:pt x="1516538" y="197721"/>
                  </a:lnTo>
                  <a:close/>
                </a:path>
                <a:path w="1765934" h="786765">
                  <a:moveTo>
                    <a:pt x="1380251" y="363697"/>
                  </a:moveTo>
                  <a:close/>
                </a:path>
                <a:path w="1765934" h="786765">
                  <a:moveTo>
                    <a:pt x="1718631" y="1569"/>
                  </a:moveTo>
                  <a:lnTo>
                    <a:pt x="1571895" y="1569"/>
                  </a:lnTo>
                  <a:lnTo>
                    <a:pt x="1569368" y="4135"/>
                  </a:lnTo>
                  <a:lnTo>
                    <a:pt x="1569368" y="140723"/>
                  </a:lnTo>
                  <a:lnTo>
                    <a:pt x="1575769" y="143200"/>
                  </a:lnTo>
                  <a:lnTo>
                    <a:pt x="1593401" y="123970"/>
                  </a:lnTo>
                  <a:lnTo>
                    <a:pt x="1605868" y="110599"/>
                  </a:lnTo>
                  <a:lnTo>
                    <a:pt x="1634938" y="80827"/>
                  </a:lnTo>
                  <a:lnTo>
                    <a:pt x="1662816" y="54636"/>
                  </a:lnTo>
                  <a:lnTo>
                    <a:pt x="1716307" y="11933"/>
                  </a:lnTo>
                  <a:lnTo>
                    <a:pt x="1720904" y="8745"/>
                  </a:lnTo>
                  <a:lnTo>
                    <a:pt x="1718631" y="1569"/>
                  </a:lnTo>
                  <a:close/>
                </a:path>
              </a:pathLst>
            </a:custGeom>
            <a:solidFill>
              <a:srgbClr val="173153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31" name="object 7">
              <a:extLst>
                <a:ext uri="{FF2B5EF4-FFF2-40B4-BE49-F238E27FC236}">
                  <a16:creationId xmlns:a16="http://schemas.microsoft.com/office/drawing/2014/main" id="{FFD5A388-6B9A-8344-077B-902697697F7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10758" y="1611953"/>
              <a:ext cx="407353" cy="79019"/>
            </a:xfrm>
            <a:prstGeom prst="rect">
              <a:avLst/>
            </a:prstGeom>
          </p:spPr>
        </p:pic>
        <p:pic>
          <p:nvPicPr>
            <p:cNvPr id="32" name="object 8">
              <a:extLst>
                <a:ext uri="{FF2B5EF4-FFF2-40B4-BE49-F238E27FC236}">
                  <a16:creationId xmlns:a16="http://schemas.microsoft.com/office/drawing/2014/main" id="{227DB67F-87A5-0AEA-3601-66885669170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52840" y="1611953"/>
              <a:ext cx="482013" cy="79019"/>
            </a:xfrm>
            <a:prstGeom prst="rect">
              <a:avLst/>
            </a:prstGeom>
          </p:spPr>
        </p:pic>
      </p:grpSp>
      <p:sp>
        <p:nvSpPr>
          <p:cNvPr id="33" name="Google Shape;732;p70">
            <a:extLst>
              <a:ext uri="{FF2B5EF4-FFF2-40B4-BE49-F238E27FC236}">
                <a16:creationId xmlns:a16="http://schemas.microsoft.com/office/drawing/2014/main" id="{D9C68F60-0BBA-E31A-7C06-3586A932FCA7}"/>
              </a:ext>
            </a:extLst>
          </p:cNvPr>
          <p:cNvSpPr/>
          <p:nvPr/>
        </p:nvSpPr>
        <p:spPr>
          <a:xfrm>
            <a:off x="1000760" y="2747975"/>
            <a:ext cx="2026589" cy="2026800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" name="Google Shape;735;p70">
            <a:extLst>
              <a:ext uri="{FF2B5EF4-FFF2-40B4-BE49-F238E27FC236}">
                <a16:creationId xmlns:a16="http://schemas.microsoft.com/office/drawing/2014/main" id="{74A0DC3D-1B96-2B6F-57BB-780FE974A79A}"/>
              </a:ext>
            </a:extLst>
          </p:cNvPr>
          <p:cNvSpPr txBox="1"/>
          <p:nvPr/>
        </p:nvSpPr>
        <p:spPr>
          <a:xfrm>
            <a:off x="1047158" y="3331011"/>
            <a:ext cx="193379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solidFill>
                  <a:srgbClr val="002F56"/>
                </a:solidFill>
                <a:latin typeface="Century Gothic"/>
                <a:sym typeface="Century Gothic"/>
              </a:rPr>
              <a:t>REQUALIFICAÇÃO INICIAL</a:t>
            </a:r>
            <a:endParaRPr sz="1600" dirty="0">
              <a:solidFill>
                <a:srgbClr val="002F56"/>
              </a:solidFill>
            </a:endParaRPr>
          </a:p>
        </p:txBody>
      </p:sp>
      <p:sp>
        <p:nvSpPr>
          <p:cNvPr id="35" name="Google Shape;736;p70">
            <a:extLst>
              <a:ext uri="{FF2B5EF4-FFF2-40B4-BE49-F238E27FC236}">
                <a16:creationId xmlns:a16="http://schemas.microsoft.com/office/drawing/2014/main" id="{E25BFDA1-2008-48FD-89FC-AD1822BD31B0}"/>
              </a:ext>
            </a:extLst>
          </p:cNvPr>
          <p:cNvSpPr/>
          <p:nvPr/>
        </p:nvSpPr>
        <p:spPr>
          <a:xfrm>
            <a:off x="1099549" y="2778350"/>
            <a:ext cx="1788504" cy="787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 b="1" dirty="0">
                <a:solidFill>
                  <a:srgbClr val="134E8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1º ano</a:t>
            </a:r>
            <a:endParaRPr sz="3500" dirty="0">
              <a:solidFill>
                <a:srgbClr val="134E8D"/>
              </a:solidFill>
            </a:endParaRPr>
          </a:p>
        </p:txBody>
      </p:sp>
      <p:sp>
        <p:nvSpPr>
          <p:cNvPr id="36" name="Google Shape;737;p70">
            <a:extLst>
              <a:ext uri="{FF2B5EF4-FFF2-40B4-BE49-F238E27FC236}">
                <a16:creationId xmlns:a16="http://schemas.microsoft.com/office/drawing/2014/main" id="{A8F01764-2B6F-3920-8D66-24FC6C11C0F2}"/>
              </a:ext>
            </a:extLst>
          </p:cNvPr>
          <p:cNvSpPr txBox="1"/>
          <p:nvPr/>
        </p:nvSpPr>
        <p:spPr>
          <a:xfrm>
            <a:off x="1119363" y="4076180"/>
            <a:ext cx="174799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Serviços com o objetivo de trazer segurança e conforto aos usuários.</a:t>
            </a:r>
            <a:endParaRPr sz="1000" b="1" dirty="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" name="Google Shape;732;p70">
            <a:extLst>
              <a:ext uri="{FF2B5EF4-FFF2-40B4-BE49-F238E27FC236}">
                <a16:creationId xmlns:a16="http://schemas.microsoft.com/office/drawing/2014/main" id="{E8A63B8C-F69E-7536-D723-9D32307E6F22}"/>
              </a:ext>
            </a:extLst>
          </p:cNvPr>
          <p:cNvSpPr/>
          <p:nvPr/>
        </p:nvSpPr>
        <p:spPr>
          <a:xfrm>
            <a:off x="3487824" y="2747975"/>
            <a:ext cx="2026589" cy="2026800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8" name="Google Shape;735;p70">
            <a:extLst>
              <a:ext uri="{FF2B5EF4-FFF2-40B4-BE49-F238E27FC236}">
                <a16:creationId xmlns:a16="http://schemas.microsoft.com/office/drawing/2014/main" id="{07EC3997-EAE0-545C-4826-F40C95EDB05B}"/>
              </a:ext>
            </a:extLst>
          </p:cNvPr>
          <p:cNvSpPr txBox="1"/>
          <p:nvPr/>
        </p:nvSpPr>
        <p:spPr>
          <a:xfrm>
            <a:off x="3534222" y="3331011"/>
            <a:ext cx="193379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solidFill>
                  <a:srgbClr val="002F56"/>
                </a:solidFill>
                <a:latin typeface="Century Gothic"/>
                <a:sym typeface="Century Gothic"/>
              </a:rPr>
              <a:t>RECUPERAÇÃO E MANUTENÇÃO</a:t>
            </a:r>
            <a:endParaRPr sz="1600" dirty="0">
              <a:solidFill>
                <a:srgbClr val="002F56"/>
              </a:solidFill>
            </a:endParaRPr>
          </a:p>
        </p:txBody>
      </p:sp>
      <p:sp>
        <p:nvSpPr>
          <p:cNvPr id="39" name="Google Shape;736;p70">
            <a:extLst>
              <a:ext uri="{FF2B5EF4-FFF2-40B4-BE49-F238E27FC236}">
                <a16:creationId xmlns:a16="http://schemas.microsoft.com/office/drawing/2014/main" id="{ECE0EC70-F0D2-BCE0-ECCE-C39C3093B702}"/>
              </a:ext>
            </a:extLst>
          </p:cNvPr>
          <p:cNvSpPr/>
          <p:nvPr/>
        </p:nvSpPr>
        <p:spPr>
          <a:xfrm>
            <a:off x="3586613" y="2882064"/>
            <a:ext cx="1881401" cy="787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 dirty="0">
                <a:solidFill>
                  <a:srgbClr val="134E8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2º ao 5º ano</a:t>
            </a:r>
            <a:endParaRPr sz="2500" dirty="0">
              <a:solidFill>
                <a:srgbClr val="134E8D"/>
              </a:solidFill>
            </a:endParaRPr>
          </a:p>
        </p:txBody>
      </p:sp>
      <p:sp>
        <p:nvSpPr>
          <p:cNvPr id="40" name="Google Shape;737;p70">
            <a:extLst>
              <a:ext uri="{FF2B5EF4-FFF2-40B4-BE49-F238E27FC236}">
                <a16:creationId xmlns:a16="http://schemas.microsoft.com/office/drawing/2014/main" id="{F2AF564E-E07F-E538-7617-897A1C118F39}"/>
              </a:ext>
            </a:extLst>
          </p:cNvPr>
          <p:cNvSpPr txBox="1"/>
          <p:nvPr/>
        </p:nvSpPr>
        <p:spPr>
          <a:xfrm>
            <a:off x="3606427" y="4076180"/>
            <a:ext cx="174799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Serviços com o objetivo de proporcionar melhorias funcionais e operacionais.</a:t>
            </a:r>
            <a:endParaRPr sz="1000" b="1" dirty="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DDA3C66D-8C9F-0729-DB09-10A44B6B5FAD}"/>
              </a:ext>
            </a:extLst>
          </p:cNvPr>
          <p:cNvSpPr/>
          <p:nvPr/>
        </p:nvSpPr>
        <p:spPr>
          <a:xfrm>
            <a:off x="1000760" y="4950779"/>
            <a:ext cx="4511040" cy="341242"/>
          </a:xfrm>
          <a:prstGeom prst="rect">
            <a:avLst/>
          </a:prstGeom>
          <a:solidFill>
            <a:srgbClr val="71CC98"/>
          </a:solidFill>
          <a:ln>
            <a:solidFill>
              <a:srgbClr val="71CC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Google Shape;737;p70">
            <a:extLst>
              <a:ext uri="{FF2B5EF4-FFF2-40B4-BE49-F238E27FC236}">
                <a16:creationId xmlns:a16="http://schemas.microsoft.com/office/drawing/2014/main" id="{1D9F2D5B-A26B-0FBC-EE76-DA212FDFB2A8}"/>
              </a:ext>
            </a:extLst>
          </p:cNvPr>
          <p:cNvSpPr txBox="1"/>
          <p:nvPr/>
        </p:nvSpPr>
        <p:spPr>
          <a:xfrm>
            <a:off x="1688255" y="4982900"/>
            <a:ext cx="313604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INTERVENÇÕES PREVISTAS</a:t>
            </a:r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6A4BB89C-7323-E3A7-70F0-DCCEB3A2FB6E}"/>
              </a:ext>
            </a:extLst>
          </p:cNvPr>
          <p:cNvSpPr/>
          <p:nvPr/>
        </p:nvSpPr>
        <p:spPr>
          <a:xfrm>
            <a:off x="1000760" y="5402362"/>
            <a:ext cx="4511040" cy="769838"/>
          </a:xfrm>
          <a:prstGeom prst="rect">
            <a:avLst/>
          </a:prstGeom>
          <a:ln>
            <a:solidFill>
              <a:srgbClr val="71CC9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Google Shape;737;p70">
            <a:extLst>
              <a:ext uri="{FF2B5EF4-FFF2-40B4-BE49-F238E27FC236}">
                <a16:creationId xmlns:a16="http://schemas.microsoft.com/office/drawing/2014/main" id="{E4A952B1-1523-7006-3AFB-1CCF34E77B50}"/>
              </a:ext>
            </a:extLst>
          </p:cNvPr>
          <p:cNvSpPr txBox="1"/>
          <p:nvPr/>
        </p:nvSpPr>
        <p:spPr>
          <a:xfrm>
            <a:off x="1168866" y="5503661"/>
            <a:ext cx="4185558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Pavimento| Drenagem | Sinalização | Obras de Arte Especial | Canteiro Central | Elétrica | Iluminação | </a:t>
            </a:r>
            <a:r>
              <a:rPr lang="pt-BR" sz="1300" b="1" dirty="0" err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Ediﬁcações</a:t>
            </a:r>
            <a:endParaRPr lang="pt-BR" sz="1300" b="1" dirty="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id="{28356509-1F8D-4420-E995-116C8521E8C3}"/>
              </a:ext>
            </a:extLst>
          </p:cNvPr>
          <p:cNvSpPr/>
          <p:nvPr/>
        </p:nvSpPr>
        <p:spPr>
          <a:xfrm>
            <a:off x="990600" y="2227735"/>
            <a:ext cx="4511040" cy="341242"/>
          </a:xfrm>
          <a:prstGeom prst="rect">
            <a:avLst/>
          </a:prstGeom>
          <a:solidFill>
            <a:srgbClr val="71CC98"/>
          </a:solidFill>
          <a:ln>
            <a:solidFill>
              <a:srgbClr val="71CC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4" name="Google Shape;737;p70">
            <a:extLst>
              <a:ext uri="{FF2B5EF4-FFF2-40B4-BE49-F238E27FC236}">
                <a16:creationId xmlns:a16="http://schemas.microsoft.com/office/drawing/2014/main" id="{6D234CE0-B2E6-4F6A-1FA4-32E2A2FEA77C}"/>
              </a:ext>
            </a:extLst>
          </p:cNvPr>
          <p:cNvSpPr txBox="1"/>
          <p:nvPr/>
        </p:nvSpPr>
        <p:spPr>
          <a:xfrm>
            <a:off x="1091274" y="2275560"/>
            <a:ext cx="431316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INVESTIMENTOS DA CONCESSIONÁRIA</a:t>
            </a:r>
            <a:endParaRPr sz="1800" b="1" dirty="0">
              <a:solidFill>
                <a:schemeClr val="bg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97850C11-4E0D-0C85-3C05-8C3D297837E8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55855" y="1295913"/>
            <a:ext cx="4686299" cy="5238745"/>
          </a:xfrm>
          <a:prstGeom prst="rect">
            <a:avLst/>
          </a:prstGeom>
        </p:spPr>
      </p:pic>
      <p:sp>
        <p:nvSpPr>
          <p:cNvPr id="12" name="object 12">
            <a:extLst>
              <a:ext uri="{FF2B5EF4-FFF2-40B4-BE49-F238E27FC236}">
                <a16:creationId xmlns:a16="http://schemas.microsoft.com/office/drawing/2014/main" id="{8A34510E-00F5-29A6-F33D-6891D5181F13}"/>
              </a:ext>
            </a:extLst>
          </p:cNvPr>
          <p:cNvSpPr txBox="1"/>
          <p:nvPr/>
        </p:nvSpPr>
        <p:spPr>
          <a:xfrm>
            <a:off x="9950815" y="5029707"/>
            <a:ext cx="58102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Antonina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C9ADEE9E-3D18-74EE-F291-3F9A9B865429}"/>
              </a:ext>
            </a:extLst>
          </p:cNvPr>
          <p:cNvSpPr txBox="1"/>
          <p:nvPr/>
        </p:nvSpPr>
        <p:spPr>
          <a:xfrm>
            <a:off x="9624806" y="5620257"/>
            <a:ext cx="55943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Morretes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21585949-F232-32BE-7324-5F1550BE9554}"/>
              </a:ext>
            </a:extLst>
          </p:cNvPr>
          <p:cNvSpPr txBox="1"/>
          <p:nvPr/>
        </p:nvSpPr>
        <p:spPr>
          <a:xfrm>
            <a:off x="8901287" y="5874257"/>
            <a:ext cx="7054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São</a:t>
            </a:r>
            <a:r>
              <a:rPr sz="1000" b="1" spc="-20" dirty="0">
                <a:solidFill>
                  <a:srgbClr val="FFFFFF"/>
                </a:solidFill>
                <a:latin typeface="Arial"/>
                <a:cs typeface="Arial"/>
              </a:rPr>
              <a:t> José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dos</a:t>
            </a:r>
            <a:r>
              <a:rPr sz="10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40" dirty="0">
                <a:solidFill>
                  <a:srgbClr val="FFFFFF"/>
                </a:solidFill>
                <a:latin typeface="Arial"/>
                <a:cs typeface="Arial"/>
              </a:rPr>
              <a:t>Pinhais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B55F320C-472D-EE15-1041-513621C44EFD}"/>
              </a:ext>
            </a:extLst>
          </p:cNvPr>
          <p:cNvSpPr txBox="1"/>
          <p:nvPr/>
        </p:nvSpPr>
        <p:spPr>
          <a:xfrm>
            <a:off x="8557244" y="5499607"/>
            <a:ext cx="5080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Curitiba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71049779-53B9-835A-8B9F-CBD76D1B255A}"/>
              </a:ext>
            </a:extLst>
          </p:cNvPr>
          <p:cNvSpPr txBox="1"/>
          <p:nvPr/>
        </p:nvSpPr>
        <p:spPr>
          <a:xfrm>
            <a:off x="10448909" y="6204457"/>
            <a:ext cx="5816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Matinhos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701F1227-6425-0D61-0024-16B12D086EF5}"/>
              </a:ext>
            </a:extLst>
          </p:cNvPr>
          <p:cNvSpPr txBox="1"/>
          <p:nvPr/>
        </p:nvSpPr>
        <p:spPr>
          <a:xfrm>
            <a:off x="9087723" y="5131307"/>
            <a:ext cx="6223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Piraquara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B9C534AA-B50A-437A-A739-C7568B0FD9DD}"/>
              </a:ext>
            </a:extLst>
          </p:cNvPr>
          <p:cNvSpPr txBox="1"/>
          <p:nvPr/>
        </p:nvSpPr>
        <p:spPr>
          <a:xfrm>
            <a:off x="7330043" y="4826507"/>
            <a:ext cx="4495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Ponta </a:t>
            </a:r>
            <a:r>
              <a:rPr sz="1000" b="1" spc="-30" dirty="0">
                <a:solidFill>
                  <a:srgbClr val="FFFFFF"/>
                </a:solidFill>
                <a:latin typeface="Arial"/>
                <a:cs typeface="Arial"/>
              </a:rPr>
              <a:t>Grossa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BC840865-6374-4E0E-F4AC-7ADD6115116E}"/>
              </a:ext>
            </a:extLst>
          </p:cNvPr>
          <p:cNvSpPr txBox="1"/>
          <p:nvPr/>
        </p:nvSpPr>
        <p:spPr>
          <a:xfrm>
            <a:off x="6911832" y="4356607"/>
            <a:ext cx="64833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Carambeí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706A7684-3750-E584-7CD9-B4A5B32A71CC}"/>
              </a:ext>
            </a:extLst>
          </p:cNvPr>
          <p:cNvSpPr txBox="1"/>
          <p:nvPr/>
        </p:nvSpPr>
        <p:spPr>
          <a:xfrm>
            <a:off x="7951962" y="4242307"/>
            <a:ext cx="4248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Castro</a:t>
            </a:r>
            <a:endParaRPr sz="1000">
              <a:latin typeface="Arial"/>
              <a:cs typeface="Arial"/>
            </a:endParaRPr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607C5E2E-D5C7-C658-897C-6FD60542EE7B}"/>
              </a:ext>
            </a:extLst>
          </p:cNvPr>
          <p:cNvSpPr txBox="1"/>
          <p:nvPr/>
        </p:nvSpPr>
        <p:spPr>
          <a:xfrm>
            <a:off x="7503652" y="3543807"/>
            <a:ext cx="48323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20" dirty="0">
                <a:solidFill>
                  <a:srgbClr val="FFFFFF"/>
                </a:solidFill>
                <a:latin typeface="Arial"/>
                <a:cs typeface="Arial"/>
              </a:rPr>
              <a:t>Piraí</a:t>
            </a:r>
            <a:r>
              <a:rPr sz="10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35" dirty="0">
                <a:solidFill>
                  <a:srgbClr val="FFFFFF"/>
                </a:solidFill>
                <a:latin typeface="Arial"/>
                <a:cs typeface="Arial"/>
              </a:rPr>
              <a:t>do </a:t>
            </a:r>
            <a:r>
              <a:rPr sz="1000" b="1" spc="-25" dirty="0">
                <a:solidFill>
                  <a:srgbClr val="FFFFFF"/>
                </a:solidFill>
                <a:latin typeface="Arial"/>
                <a:cs typeface="Arial"/>
              </a:rPr>
              <a:t>Sul</a:t>
            </a:r>
            <a:endParaRPr sz="1000">
              <a:latin typeface="Arial"/>
              <a:cs typeface="Arial"/>
            </a:endParaRPr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4B980824-5740-54D4-00B3-792BA9394520}"/>
              </a:ext>
            </a:extLst>
          </p:cNvPr>
          <p:cNvSpPr txBox="1"/>
          <p:nvPr/>
        </p:nvSpPr>
        <p:spPr>
          <a:xfrm>
            <a:off x="8123920" y="3277107"/>
            <a:ext cx="913130" cy="430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4659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Sengés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Jaguariaíva</a:t>
            </a:r>
            <a:endParaRPr sz="1000">
              <a:latin typeface="Arial"/>
              <a:cs typeface="Arial"/>
            </a:endParaRPr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968F726F-B27D-4AA1-657E-B5476DA37ADB}"/>
              </a:ext>
            </a:extLst>
          </p:cNvPr>
          <p:cNvSpPr txBox="1"/>
          <p:nvPr/>
        </p:nvSpPr>
        <p:spPr>
          <a:xfrm>
            <a:off x="7607919" y="2934207"/>
            <a:ext cx="4787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Arapoti</a:t>
            </a:r>
            <a:endParaRPr sz="1000">
              <a:latin typeface="Arial"/>
              <a:cs typeface="Arial"/>
            </a:endParaRPr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90D706C2-3FCE-88F5-DDF0-9A6DAE2C345D}"/>
              </a:ext>
            </a:extLst>
          </p:cNvPr>
          <p:cNvSpPr txBox="1"/>
          <p:nvPr/>
        </p:nvSpPr>
        <p:spPr>
          <a:xfrm>
            <a:off x="8682974" y="2438907"/>
            <a:ext cx="6851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Wesceslau </a:t>
            </a:r>
            <a:r>
              <a:rPr sz="1000" b="1" spc="-20" dirty="0">
                <a:solidFill>
                  <a:srgbClr val="FFFFFF"/>
                </a:solidFill>
                <a:latin typeface="Arial"/>
                <a:cs typeface="Arial"/>
              </a:rPr>
              <a:t>Braz</a:t>
            </a:r>
            <a:endParaRPr sz="1000">
              <a:latin typeface="Arial"/>
              <a:cs typeface="Arial"/>
            </a:endParaRPr>
          </a:p>
        </p:txBody>
      </p:sp>
      <p:sp>
        <p:nvSpPr>
          <p:cNvPr id="27" name="object 25">
            <a:extLst>
              <a:ext uri="{FF2B5EF4-FFF2-40B4-BE49-F238E27FC236}">
                <a16:creationId xmlns:a16="http://schemas.microsoft.com/office/drawing/2014/main" id="{7F66EAB4-FD54-8076-9652-B1696560AE24}"/>
              </a:ext>
            </a:extLst>
          </p:cNvPr>
          <p:cNvSpPr txBox="1"/>
          <p:nvPr/>
        </p:nvSpPr>
        <p:spPr>
          <a:xfrm>
            <a:off x="7497810" y="2477007"/>
            <a:ext cx="52895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Quatigá</a:t>
            </a:r>
            <a:endParaRPr sz="1000">
              <a:latin typeface="Arial"/>
              <a:cs typeface="Arial"/>
            </a:endParaRPr>
          </a:p>
        </p:txBody>
      </p:sp>
      <p:sp>
        <p:nvSpPr>
          <p:cNvPr id="41" name="object 26">
            <a:extLst>
              <a:ext uri="{FF2B5EF4-FFF2-40B4-BE49-F238E27FC236}">
                <a16:creationId xmlns:a16="http://schemas.microsoft.com/office/drawing/2014/main" id="{C972C14B-B9D4-D593-5810-31CA045C97AB}"/>
              </a:ext>
            </a:extLst>
          </p:cNvPr>
          <p:cNvSpPr txBox="1"/>
          <p:nvPr/>
        </p:nvSpPr>
        <p:spPr>
          <a:xfrm>
            <a:off x="7920593" y="1632457"/>
            <a:ext cx="7804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Jacarezinho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2" name="object 27">
            <a:extLst>
              <a:ext uri="{FF2B5EF4-FFF2-40B4-BE49-F238E27FC236}">
                <a16:creationId xmlns:a16="http://schemas.microsoft.com/office/drawing/2014/main" id="{CCB5280C-7765-1ED2-289D-F2E3EBAB57FD}"/>
              </a:ext>
            </a:extLst>
          </p:cNvPr>
          <p:cNvSpPr txBox="1"/>
          <p:nvPr/>
        </p:nvSpPr>
        <p:spPr>
          <a:xfrm>
            <a:off x="7721965" y="1283207"/>
            <a:ext cx="6210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45" dirty="0">
                <a:solidFill>
                  <a:srgbClr val="FFFFFF"/>
                </a:solidFill>
                <a:latin typeface="Arial"/>
                <a:cs typeface="Arial"/>
              </a:rPr>
              <a:t>Cambará</a:t>
            </a:r>
            <a:endParaRPr sz="1000">
              <a:latin typeface="Arial"/>
              <a:cs typeface="Arial"/>
            </a:endParaRPr>
          </a:p>
        </p:txBody>
      </p:sp>
      <p:sp>
        <p:nvSpPr>
          <p:cNvPr id="43" name="object 28">
            <a:extLst>
              <a:ext uri="{FF2B5EF4-FFF2-40B4-BE49-F238E27FC236}">
                <a16:creationId xmlns:a16="http://schemas.microsoft.com/office/drawing/2014/main" id="{4F98C2A8-D24D-AD6F-5B09-36B0F18C5495}"/>
              </a:ext>
            </a:extLst>
          </p:cNvPr>
          <p:cNvSpPr txBox="1"/>
          <p:nvPr/>
        </p:nvSpPr>
        <p:spPr>
          <a:xfrm>
            <a:off x="7213838" y="1308607"/>
            <a:ext cx="4349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Andirá</a:t>
            </a:r>
            <a:endParaRPr sz="1000">
              <a:latin typeface="Arial"/>
              <a:cs typeface="Arial"/>
            </a:endParaRPr>
          </a:p>
        </p:txBody>
      </p:sp>
      <p:sp>
        <p:nvSpPr>
          <p:cNvPr id="44" name="object 29">
            <a:extLst>
              <a:ext uri="{FF2B5EF4-FFF2-40B4-BE49-F238E27FC236}">
                <a16:creationId xmlns:a16="http://schemas.microsoft.com/office/drawing/2014/main" id="{B6EF8FCB-A074-1B24-73D3-258EA6A2B973}"/>
              </a:ext>
            </a:extLst>
          </p:cNvPr>
          <p:cNvSpPr txBox="1"/>
          <p:nvPr/>
        </p:nvSpPr>
        <p:spPr>
          <a:xfrm>
            <a:off x="8401796" y="1886457"/>
            <a:ext cx="1403985" cy="41910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Joaquim</a:t>
            </a:r>
            <a:r>
              <a:rPr sz="10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Távora</a:t>
            </a:r>
            <a:endParaRPr sz="1000">
              <a:latin typeface="Arial"/>
              <a:cs typeface="Arial"/>
            </a:endParaRPr>
          </a:p>
          <a:p>
            <a:pPr marL="339090">
              <a:lnSpc>
                <a:spcPct val="100000"/>
              </a:lnSpc>
              <a:spcBef>
                <a:spcPts val="350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Siqueira Campos</a:t>
            </a:r>
            <a:endParaRPr sz="1000">
              <a:latin typeface="Arial"/>
              <a:cs typeface="Arial"/>
            </a:endParaRPr>
          </a:p>
        </p:txBody>
      </p:sp>
      <p:sp>
        <p:nvSpPr>
          <p:cNvPr id="45" name="object 47">
            <a:extLst>
              <a:ext uri="{FF2B5EF4-FFF2-40B4-BE49-F238E27FC236}">
                <a16:creationId xmlns:a16="http://schemas.microsoft.com/office/drawing/2014/main" id="{42FD7007-C92F-B2CC-D0BD-3E2619DE62CD}"/>
              </a:ext>
            </a:extLst>
          </p:cNvPr>
          <p:cNvSpPr/>
          <p:nvPr/>
        </p:nvSpPr>
        <p:spPr>
          <a:xfrm>
            <a:off x="6924810" y="6629400"/>
            <a:ext cx="959485" cy="0"/>
          </a:xfrm>
          <a:custGeom>
            <a:avLst/>
            <a:gdLst/>
            <a:ahLst/>
            <a:cxnLst/>
            <a:rect l="l" t="t" r="r" b="b"/>
            <a:pathLst>
              <a:path w="959484">
                <a:moveTo>
                  <a:pt x="0" y="0"/>
                </a:moveTo>
                <a:lnTo>
                  <a:pt x="959281" y="0"/>
                </a:lnTo>
              </a:path>
            </a:pathLst>
          </a:custGeom>
          <a:ln w="38100">
            <a:solidFill>
              <a:srgbClr val="0A0D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56">
            <a:extLst>
              <a:ext uri="{FF2B5EF4-FFF2-40B4-BE49-F238E27FC236}">
                <a16:creationId xmlns:a16="http://schemas.microsoft.com/office/drawing/2014/main" id="{931B58DE-649C-C096-342A-4678DAF9297B}"/>
              </a:ext>
            </a:extLst>
          </p:cNvPr>
          <p:cNvSpPr txBox="1"/>
          <p:nvPr/>
        </p:nvSpPr>
        <p:spPr>
          <a:xfrm>
            <a:off x="6634141" y="6604788"/>
            <a:ext cx="42106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842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173153"/>
                </a:solidFill>
                <a:latin typeface="Gilroy"/>
                <a:cs typeface="Gilroy"/>
              </a:rPr>
              <a:t>Malha</a:t>
            </a:r>
            <a:r>
              <a:rPr sz="1200" b="1" spc="-40" dirty="0">
                <a:solidFill>
                  <a:srgbClr val="173153"/>
                </a:solidFill>
                <a:latin typeface="Gilroy"/>
                <a:cs typeface="Gilroy"/>
              </a:rPr>
              <a:t> </a:t>
            </a:r>
            <a:r>
              <a:rPr sz="1200" b="1" spc="-10" dirty="0">
                <a:solidFill>
                  <a:srgbClr val="173153"/>
                </a:solidFill>
                <a:latin typeface="Gilroy"/>
                <a:cs typeface="Gilroy"/>
              </a:rPr>
              <a:t>rodoviária</a:t>
            </a:r>
            <a:r>
              <a:rPr sz="1200" b="1" spc="-35" dirty="0">
                <a:solidFill>
                  <a:srgbClr val="173153"/>
                </a:solidFill>
                <a:latin typeface="Gilroy"/>
                <a:cs typeface="Gilroy"/>
              </a:rPr>
              <a:t> </a:t>
            </a:r>
            <a:r>
              <a:rPr sz="1200" b="1" dirty="0">
                <a:solidFill>
                  <a:srgbClr val="173153"/>
                </a:solidFill>
                <a:latin typeface="Gilroy"/>
                <a:cs typeface="Gilroy"/>
              </a:rPr>
              <a:t>EPR</a:t>
            </a:r>
            <a:r>
              <a:rPr sz="1200" b="1" spc="-35" dirty="0">
                <a:solidFill>
                  <a:srgbClr val="173153"/>
                </a:solidFill>
                <a:latin typeface="Gilroy"/>
                <a:cs typeface="Gilroy"/>
              </a:rPr>
              <a:t> </a:t>
            </a:r>
            <a:r>
              <a:rPr sz="1200" b="1" spc="-10" dirty="0">
                <a:solidFill>
                  <a:srgbClr val="173153"/>
                </a:solidFill>
                <a:latin typeface="Gilroy"/>
                <a:cs typeface="Gilroy"/>
              </a:rPr>
              <a:t>Litoral</a:t>
            </a:r>
            <a:r>
              <a:rPr sz="1200" b="1" spc="-35" dirty="0">
                <a:solidFill>
                  <a:srgbClr val="173153"/>
                </a:solidFill>
                <a:latin typeface="Gilroy"/>
                <a:cs typeface="Gilroy"/>
              </a:rPr>
              <a:t> </a:t>
            </a:r>
            <a:r>
              <a:rPr sz="1200" b="1" spc="-10" dirty="0">
                <a:solidFill>
                  <a:srgbClr val="173153"/>
                </a:solidFill>
                <a:latin typeface="Gilroy"/>
                <a:cs typeface="Gilroy"/>
              </a:rPr>
              <a:t>Pioneiro</a:t>
            </a:r>
            <a:endParaRPr sz="1200">
              <a:latin typeface="Gilroy"/>
              <a:cs typeface="Gilroy"/>
            </a:endParaRPr>
          </a:p>
        </p:txBody>
      </p:sp>
      <p:sp>
        <p:nvSpPr>
          <p:cNvPr id="49" name="object 57">
            <a:extLst>
              <a:ext uri="{FF2B5EF4-FFF2-40B4-BE49-F238E27FC236}">
                <a16:creationId xmlns:a16="http://schemas.microsoft.com/office/drawing/2014/main" id="{25713622-7775-55B3-B96A-D325395C647D}"/>
              </a:ext>
            </a:extLst>
          </p:cNvPr>
          <p:cNvSpPr/>
          <p:nvPr/>
        </p:nvSpPr>
        <p:spPr>
          <a:xfrm>
            <a:off x="6619968" y="6574220"/>
            <a:ext cx="4238625" cy="243840"/>
          </a:xfrm>
          <a:custGeom>
            <a:avLst/>
            <a:gdLst/>
            <a:ahLst/>
            <a:cxnLst/>
            <a:rect l="l" t="t" r="r" b="b"/>
            <a:pathLst>
              <a:path w="4238625" h="243840">
                <a:moveTo>
                  <a:pt x="4185069" y="243573"/>
                </a:moveTo>
                <a:lnTo>
                  <a:pt x="53428" y="243573"/>
                </a:lnTo>
                <a:lnTo>
                  <a:pt x="32629" y="239373"/>
                </a:lnTo>
                <a:lnTo>
                  <a:pt x="15646" y="227922"/>
                </a:lnTo>
                <a:lnTo>
                  <a:pt x="4197" y="210938"/>
                </a:lnTo>
                <a:lnTo>
                  <a:pt x="0" y="190144"/>
                </a:lnTo>
                <a:lnTo>
                  <a:pt x="0" y="53428"/>
                </a:lnTo>
                <a:lnTo>
                  <a:pt x="4197" y="32634"/>
                </a:lnTo>
                <a:lnTo>
                  <a:pt x="15646" y="15651"/>
                </a:lnTo>
                <a:lnTo>
                  <a:pt x="32629" y="4199"/>
                </a:lnTo>
                <a:lnTo>
                  <a:pt x="53428" y="0"/>
                </a:lnTo>
                <a:lnTo>
                  <a:pt x="4185069" y="0"/>
                </a:lnTo>
                <a:lnTo>
                  <a:pt x="4205868" y="4199"/>
                </a:lnTo>
                <a:lnTo>
                  <a:pt x="4222851" y="15651"/>
                </a:lnTo>
                <a:lnTo>
                  <a:pt x="4234300" y="32634"/>
                </a:lnTo>
                <a:lnTo>
                  <a:pt x="4238498" y="53428"/>
                </a:lnTo>
                <a:lnTo>
                  <a:pt x="4238498" y="190144"/>
                </a:lnTo>
                <a:lnTo>
                  <a:pt x="4234300" y="210938"/>
                </a:lnTo>
                <a:lnTo>
                  <a:pt x="4222851" y="227922"/>
                </a:lnTo>
                <a:lnTo>
                  <a:pt x="4205868" y="239373"/>
                </a:lnTo>
                <a:lnTo>
                  <a:pt x="4185069" y="243573"/>
                </a:lnTo>
                <a:close/>
              </a:path>
            </a:pathLst>
          </a:custGeom>
          <a:ln w="12700">
            <a:solidFill>
              <a:srgbClr val="173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2" name="object 58">
            <a:extLst>
              <a:ext uri="{FF2B5EF4-FFF2-40B4-BE49-F238E27FC236}">
                <a16:creationId xmlns:a16="http://schemas.microsoft.com/office/drawing/2014/main" id="{94F5B73A-456D-594A-F3BE-151A39963E47}"/>
              </a:ext>
            </a:extLst>
          </p:cNvPr>
          <p:cNvGrpSpPr/>
          <p:nvPr/>
        </p:nvGrpSpPr>
        <p:grpSpPr>
          <a:xfrm>
            <a:off x="7028732" y="1441808"/>
            <a:ext cx="2459355" cy="4145915"/>
            <a:chOff x="9954265" y="2199158"/>
            <a:chExt cx="2459355" cy="4145915"/>
          </a:xfrm>
        </p:grpSpPr>
        <p:sp>
          <p:nvSpPr>
            <p:cNvPr id="55" name="object 59">
              <a:extLst>
                <a:ext uri="{FF2B5EF4-FFF2-40B4-BE49-F238E27FC236}">
                  <a16:creationId xmlns:a16="http://schemas.microsoft.com/office/drawing/2014/main" id="{A9D82EE9-82D1-4706-5F9C-EF7962065D93}"/>
                </a:ext>
              </a:extLst>
            </p:cNvPr>
            <p:cNvSpPr/>
            <p:nvPr/>
          </p:nvSpPr>
          <p:spPr>
            <a:xfrm>
              <a:off x="9982086" y="2273312"/>
              <a:ext cx="469265" cy="189230"/>
            </a:xfrm>
            <a:custGeom>
              <a:avLst/>
              <a:gdLst/>
              <a:ahLst/>
              <a:cxnLst/>
              <a:rect l="l" t="t" r="r" b="b"/>
              <a:pathLst>
                <a:path w="469265" h="189230">
                  <a:moveTo>
                    <a:pt x="1143" y="43472"/>
                  </a:moveTo>
                  <a:lnTo>
                    <a:pt x="685" y="43472"/>
                  </a:lnTo>
                  <a:lnTo>
                    <a:pt x="0" y="43472"/>
                  </a:lnTo>
                  <a:lnTo>
                    <a:pt x="139" y="43853"/>
                  </a:lnTo>
                  <a:lnTo>
                    <a:pt x="431" y="43662"/>
                  </a:lnTo>
                  <a:lnTo>
                    <a:pt x="673" y="43662"/>
                  </a:lnTo>
                  <a:lnTo>
                    <a:pt x="876" y="43700"/>
                  </a:lnTo>
                  <a:lnTo>
                    <a:pt x="1054" y="43700"/>
                  </a:lnTo>
                  <a:lnTo>
                    <a:pt x="1143" y="43472"/>
                  </a:lnTo>
                  <a:close/>
                </a:path>
                <a:path w="469265" h="189230">
                  <a:moveTo>
                    <a:pt x="5283" y="43484"/>
                  </a:moveTo>
                  <a:lnTo>
                    <a:pt x="4597" y="43484"/>
                  </a:lnTo>
                  <a:lnTo>
                    <a:pt x="3911" y="43484"/>
                  </a:lnTo>
                  <a:lnTo>
                    <a:pt x="4076" y="43776"/>
                  </a:lnTo>
                  <a:lnTo>
                    <a:pt x="4343" y="43713"/>
                  </a:lnTo>
                  <a:lnTo>
                    <a:pt x="4610" y="43675"/>
                  </a:lnTo>
                  <a:lnTo>
                    <a:pt x="4851" y="43662"/>
                  </a:lnTo>
                  <a:lnTo>
                    <a:pt x="5156" y="43865"/>
                  </a:lnTo>
                  <a:lnTo>
                    <a:pt x="5283" y="43484"/>
                  </a:lnTo>
                  <a:close/>
                </a:path>
                <a:path w="469265" h="189230">
                  <a:moveTo>
                    <a:pt x="115646" y="113322"/>
                  </a:moveTo>
                  <a:lnTo>
                    <a:pt x="96012" y="76758"/>
                  </a:lnTo>
                  <a:lnTo>
                    <a:pt x="96012" y="110350"/>
                  </a:lnTo>
                  <a:lnTo>
                    <a:pt x="94488" y="117944"/>
                  </a:lnTo>
                  <a:lnTo>
                    <a:pt x="90309" y="124180"/>
                  </a:lnTo>
                  <a:lnTo>
                    <a:pt x="84112" y="128397"/>
                  </a:lnTo>
                  <a:lnTo>
                    <a:pt x="76504" y="129971"/>
                  </a:lnTo>
                  <a:lnTo>
                    <a:pt x="68884" y="128447"/>
                  </a:lnTo>
                  <a:lnTo>
                    <a:pt x="62636" y="124256"/>
                  </a:lnTo>
                  <a:lnTo>
                    <a:pt x="58407" y="118021"/>
                  </a:lnTo>
                  <a:lnTo>
                    <a:pt x="56908" y="110705"/>
                  </a:lnTo>
                  <a:lnTo>
                    <a:pt x="56857" y="110350"/>
                  </a:lnTo>
                  <a:lnTo>
                    <a:pt x="58394" y="102743"/>
                  </a:lnTo>
                  <a:lnTo>
                    <a:pt x="62623" y="96494"/>
                  </a:lnTo>
                  <a:lnTo>
                    <a:pt x="68872" y="92278"/>
                  </a:lnTo>
                  <a:lnTo>
                    <a:pt x="76466" y="90754"/>
                  </a:lnTo>
                  <a:lnTo>
                    <a:pt x="84086" y="92329"/>
                  </a:lnTo>
                  <a:lnTo>
                    <a:pt x="90284" y="96532"/>
                  </a:lnTo>
                  <a:lnTo>
                    <a:pt x="94475" y="102755"/>
                  </a:lnTo>
                  <a:lnTo>
                    <a:pt x="96012" y="110350"/>
                  </a:lnTo>
                  <a:lnTo>
                    <a:pt x="96012" y="76758"/>
                  </a:lnTo>
                  <a:lnTo>
                    <a:pt x="92379" y="74587"/>
                  </a:lnTo>
                  <a:lnTo>
                    <a:pt x="82575" y="71780"/>
                  </a:lnTo>
                  <a:lnTo>
                    <a:pt x="82003" y="71615"/>
                  </a:lnTo>
                  <a:lnTo>
                    <a:pt x="81305" y="71488"/>
                  </a:lnTo>
                  <a:lnTo>
                    <a:pt x="80632" y="71615"/>
                  </a:lnTo>
                  <a:lnTo>
                    <a:pt x="80111" y="71158"/>
                  </a:lnTo>
                  <a:lnTo>
                    <a:pt x="79184" y="71158"/>
                  </a:lnTo>
                  <a:lnTo>
                    <a:pt x="79057" y="71551"/>
                  </a:lnTo>
                  <a:lnTo>
                    <a:pt x="78930" y="71462"/>
                  </a:lnTo>
                  <a:lnTo>
                    <a:pt x="78752" y="71335"/>
                  </a:lnTo>
                  <a:lnTo>
                    <a:pt x="78206" y="71399"/>
                  </a:lnTo>
                  <a:lnTo>
                    <a:pt x="77978" y="71462"/>
                  </a:lnTo>
                  <a:lnTo>
                    <a:pt x="77812" y="71158"/>
                  </a:lnTo>
                  <a:lnTo>
                    <a:pt x="75057" y="71158"/>
                  </a:lnTo>
                  <a:lnTo>
                    <a:pt x="74955" y="71386"/>
                  </a:lnTo>
                  <a:lnTo>
                    <a:pt x="74777" y="71399"/>
                  </a:lnTo>
                  <a:lnTo>
                    <a:pt x="74574" y="71348"/>
                  </a:lnTo>
                  <a:lnTo>
                    <a:pt x="74333" y="71348"/>
                  </a:lnTo>
                  <a:lnTo>
                    <a:pt x="74041" y="71539"/>
                  </a:lnTo>
                  <a:lnTo>
                    <a:pt x="73901" y="71158"/>
                  </a:lnTo>
                  <a:lnTo>
                    <a:pt x="72529" y="71158"/>
                  </a:lnTo>
                  <a:lnTo>
                    <a:pt x="71234" y="71780"/>
                  </a:lnTo>
                  <a:lnTo>
                    <a:pt x="69811" y="71678"/>
                  </a:lnTo>
                  <a:lnTo>
                    <a:pt x="38049" y="102489"/>
                  </a:lnTo>
                  <a:lnTo>
                    <a:pt x="37223" y="117487"/>
                  </a:lnTo>
                  <a:lnTo>
                    <a:pt x="39052" y="123825"/>
                  </a:lnTo>
                  <a:lnTo>
                    <a:pt x="74549" y="188036"/>
                  </a:lnTo>
                  <a:lnTo>
                    <a:pt x="75323" y="188937"/>
                  </a:lnTo>
                  <a:lnTo>
                    <a:pt x="77876" y="188607"/>
                  </a:lnTo>
                  <a:lnTo>
                    <a:pt x="78435" y="187794"/>
                  </a:lnTo>
                  <a:lnTo>
                    <a:pt x="110375" y="129971"/>
                  </a:lnTo>
                  <a:lnTo>
                    <a:pt x="110655" y="129451"/>
                  </a:lnTo>
                  <a:lnTo>
                    <a:pt x="114071" y="121475"/>
                  </a:lnTo>
                  <a:lnTo>
                    <a:pt x="115646" y="113322"/>
                  </a:lnTo>
                  <a:close/>
                </a:path>
                <a:path w="469265" h="189230">
                  <a:moveTo>
                    <a:pt x="469087" y="42164"/>
                  </a:moveTo>
                  <a:lnTo>
                    <a:pt x="449453" y="5600"/>
                  </a:lnTo>
                  <a:lnTo>
                    <a:pt x="449453" y="39192"/>
                  </a:lnTo>
                  <a:lnTo>
                    <a:pt x="447929" y="46786"/>
                  </a:lnTo>
                  <a:lnTo>
                    <a:pt x="443750" y="53022"/>
                  </a:lnTo>
                  <a:lnTo>
                    <a:pt x="437540" y="57238"/>
                  </a:lnTo>
                  <a:lnTo>
                    <a:pt x="429945" y="58813"/>
                  </a:lnTo>
                  <a:lnTo>
                    <a:pt x="422325" y="57302"/>
                  </a:lnTo>
                  <a:lnTo>
                    <a:pt x="416077" y="53111"/>
                  </a:lnTo>
                  <a:lnTo>
                    <a:pt x="411848" y="46875"/>
                  </a:lnTo>
                  <a:lnTo>
                    <a:pt x="410349" y="39547"/>
                  </a:lnTo>
                  <a:lnTo>
                    <a:pt x="410286" y="39192"/>
                  </a:lnTo>
                  <a:lnTo>
                    <a:pt x="411835" y="31584"/>
                  </a:lnTo>
                  <a:lnTo>
                    <a:pt x="416052" y="25336"/>
                  </a:lnTo>
                  <a:lnTo>
                    <a:pt x="422300" y="21120"/>
                  </a:lnTo>
                  <a:lnTo>
                    <a:pt x="429907" y="19596"/>
                  </a:lnTo>
                  <a:lnTo>
                    <a:pt x="437515" y="21170"/>
                  </a:lnTo>
                  <a:lnTo>
                    <a:pt x="443725" y="25374"/>
                  </a:lnTo>
                  <a:lnTo>
                    <a:pt x="447916" y="31597"/>
                  </a:lnTo>
                  <a:lnTo>
                    <a:pt x="449453" y="39192"/>
                  </a:lnTo>
                  <a:lnTo>
                    <a:pt x="449453" y="5600"/>
                  </a:lnTo>
                  <a:lnTo>
                    <a:pt x="445808" y="3429"/>
                  </a:lnTo>
                  <a:lnTo>
                    <a:pt x="436016" y="622"/>
                  </a:lnTo>
                  <a:lnTo>
                    <a:pt x="435444" y="457"/>
                  </a:lnTo>
                  <a:lnTo>
                    <a:pt x="434746" y="330"/>
                  </a:lnTo>
                  <a:lnTo>
                    <a:pt x="434073" y="457"/>
                  </a:lnTo>
                  <a:lnTo>
                    <a:pt x="433552" y="0"/>
                  </a:lnTo>
                  <a:lnTo>
                    <a:pt x="432625" y="0"/>
                  </a:lnTo>
                  <a:lnTo>
                    <a:pt x="432003" y="12"/>
                  </a:lnTo>
                  <a:lnTo>
                    <a:pt x="432003" y="203"/>
                  </a:lnTo>
                  <a:lnTo>
                    <a:pt x="431876" y="215"/>
                  </a:lnTo>
                  <a:lnTo>
                    <a:pt x="432003" y="203"/>
                  </a:lnTo>
                  <a:lnTo>
                    <a:pt x="432003" y="12"/>
                  </a:lnTo>
                  <a:lnTo>
                    <a:pt x="431253" y="12"/>
                  </a:lnTo>
                  <a:lnTo>
                    <a:pt x="428498" y="0"/>
                  </a:lnTo>
                  <a:lnTo>
                    <a:pt x="428396" y="228"/>
                  </a:lnTo>
                  <a:lnTo>
                    <a:pt x="428485" y="0"/>
                  </a:lnTo>
                  <a:lnTo>
                    <a:pt x="428028" y="0"/>
                  </a:lnTo>
                  <a:lnTo>
                    <a:pt x="427342" y="0"/>
                  </a:lnTo>
                  <a:lnTo>
                    <a:pt x="425970" y="0"/>
                  </a:lnTo>
                  <a:lnTo>
                    <a:pt x="424675" y="622"/>
                  </a:lnTo>
                  <a:lnTo>
                    <a:pt x="393827" y="23761"/>
                  </a:lnTo>
                  <a:lnTo>
                    <a:pt x="390664" y="46329"/>
                  </a:lnTo>
                  <a:lnTo>
                    <a:pt x="392493" y="52666"/>
                  </a:lnTo>
                  <a:lnTo>
                    <a:pt x="427990" y="116878"/>
                  </a:lnTo>
                  <a:lnTo>
                    <a:pt x="428764" y="117779"/>
                  </a:lnTo>
                  <a:lnTo>
                    <a:pt x="431317" y="117449"/>
                  </a:lnTo>
                  <a:lnTo>
                    <a:pt x="431876" y="116636"/>
                  </a:lnTo>
                  <a:lnTo>
                    <a:pt x="463804" y="58813"/>
                  </a:lnTo>
                  <a:lnTo>
                    <a:pt x="464096" y="58293"/>
                  </a:lnTo>
                  <a:lnTo>
                    <a:pt x="467512" y="50317"/>
                  </a:lnTo>
                  <a:lnTo>
                    <a:pt x="469087" y="421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60">
              <a:extLst>
                <a:ext uri="{FF2B5EF4-FFF2-40B4-BE49-F238E27FC236}">
                  <a16:creationId xmlns:a16="http://schemas.microsoft.com/office/drawing/2014/main" id="{A21EBDA6-9DFE-463A-3154-837810B0C02B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334598" y="6226746"/>
              <a:ext cx="78424" cy="117779"/>
            </a:xfrm>
            <a:prstGeom prst="rect">
              <a:avLst/>
            </a:prstGeom>
          </p:spPr>
        </p:pic>
        <p:sp>
          <p:nvSpPr>
            <p:cNvPr id="57" name="object 61">
              <a:extLst>
                <a:ext uri="{FF2B5EF4-FFF2-40B4-BE49-F238E27FC236}">
                  <a16:creationId xmlns:a16="http://schemas.microsoft.com/office/drawing/2014/main" id="{D3351F20-F2E0-3ABC-E6BD-2B9BB5EF6A52}"/>
                </a:ext>
              </a:extLst>
            </p:cNvPr>
            <p:cNvSpPr/>
            <p:nvPr/>
          </p:nvSpPr>
          <p:spPr>
            <a:xfrm>
              <a:off x="12297372" y="6199072"/>
              <a:ext cx="5715" cy="635"/>
            </a:xfrm>
            <a:custGeom>
              <a:avLst/>
              <a:gdLst/>
              <a:ahLst/>
              <a:cxnLst/>
              <a:rect l="l" t="t" r="r" b="b"/>
              <a:pathLst>
                <a:path w="5715" h="635">
                  <a:moveTo>
                    <a:pt x="1143" y="0"/>
                  </a:moveTo>
                  <a:lnTo>
                    <a:pt x="685" y="0"/>
                  </a:lnTo>
                  <a:lnTo>
                    <a:pt x="0" y="0"/>
                  </a:lnTo>
                  <a:lnTo>
                    <a:pt x="139" y="381"/>
                  </a:lnTo>
                  <a:lnTo>
                    <a:pt x="431" y="190"/>
                  </a:lnTo>
                  <a:lnTo>
                    <a:pt x="673" y="190"/>
                  </a:lnTo>
                  <a:lnTo>
                    <a:pt x="876" y="241"/>
                  </a:lnTo>
                  <a:lnTo>
                    <a:pt x="1054" y="228"/>
                  </a:lnTo>
                  <a:lnTo>
                    <a:pt x="1143" y="0"/>
                  </a:lnTo>
                  <a:close/>
                </a:path>
                <a:path w="5715" h="635">
                  <a:moveTo>
                    <a:pt x="5270" y="12"/>
                  </a:moveTo>
                  <a:lnTo>
                    <a:pt x="4584" y="12"/>
                  </a:lnTo>
                  <a:lnTo>
                    <a:pt x="3898" y="12"/>
                  </a:lnTo>
                  <a:lnTo>
                    <a:pt x="4064" y="304"/>
                  </a:lnTo>
                  <a:lnTo>
                    <a:pt x="4330" y="241"/>
                  </a:lnTo>
                  <a:lnTo>
                    <a:pt x="4597" y="203"/>
                  </a:lnTo>
                  <a:lnTo>
                    <a:pt x="4838" y="190"/>
                  </a:lnTo>
                  <a:lnTo>
                    <a:pt x="5143" y="393"/>
                  </a:lnTo>
                  <a:lnTo>
                    <a:pt x="5270" y="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62">
              <a:extLst>
                <a:ext uri="{FF2B5EF4-FFF2-40B4-BE49-F238E27FC236}">
                  <a16:creationId xmlns:a16="http://schemas.microsoft.com/office/drawing/2014/main" id="{A7C11B6E-7098-141E-EA7F-7C1E3B0E32AD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88707" y="2199158"/>
              <a:ext cx="78424" cy="117779"/>
            </a:xfrm>
            <a:prstGeom prst="rect">
              <a:avLst/>
            </a:prstGeom>
          </p:spPr>
        </p:pic>
        <p:pic>
          <p:nvPicPr>
            <p:cNvPr id="59" name="object 63">
              <a:extLst>
                <a:ext uri="{FF2B5EF4-FFF2-40B4-BE49-F238E27FC236}">
                  <a16:creationId xmlns:a16="http://schemas.microsoft.com/office/drawing/2014/main" id="{A23C1406-BCA9-9361-772B-24ABBE5EFA87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957939" y="2819980"/>
              <a:ext cx="78424" cy="117779"/>
            </a:xfrm>
            <a:prstGeom prst="rect">
              <a:avLst/>
            </a:prstGeom>
          </p:spPr>
        </p:pic>
        <p:sp>
          <p:nvSpPr>
            <p:cNvPr id="60" name="object 64">
              <a:extLst>
                <a:ext uri="{FF2B5EF4-FFF2-40B4-BE49-F238E27FC236}">
                  <a16:creationId xmlns:a16="http://schemas.microsoft.com/office/drawing/2014/main" id="{11E4F683-BD75-6DFA-154A-64CA92148822}"/>
                </a:ext>
              </a:extLst>
            </p:cNvPr>
            <p:cNvSpPr/>
            <p:nvPr/>
          </p:nvSpPr>
          <p:spPr>
            <a:xfrm>
              <a:off x="10819628" y="2996220"/>
              <a:ext cx="78740" cy="118110"/>
            </a:xfrm>
            <a:custGeom>
              <a:avLst/>
              <a:gdLst/>
              <a:ahLst/>
              <a:cxnLst/>
              <a:rect l="l" t="t" r="r" b="b"/>
              <a:pathLst>
                <a:path w="78740" h="118110">
                  <a:moveTo>
                    <a:pt x="32588" y="520"/>
                  </a:moveTo>
                  <a:lnTo>
                    <a:pt x="821" y="31330"/>
                  </a:lnTo>
                  <a:lnTo>
                    <a:pt x="0" y="46329"/>
                  </a:lnTo>
                  <a:lnTo>
                    <a:pt x="1828" y="52666"/>
                  </a:lnTo>
                  <a:lnTo>
                    <a:pt x="37325" y="116878"/>
                  </a:lnTo>
                  <a:lnTo>
                    <a:pt x="38100" y="117779"/>
                  </a:lnTo>
                  <a:lnTo>
                    <a:pt x="40652" y="117449"/>
                  </a:lnTo>
                  <a:lnTo>
                    <a:pt x="41211" y="116636"/>
                  </a:lnTo>
                  <a:lnTo>
                    <a:pt x="73144" y="58813"/>
                  </a:lnTo>
                  <a:lnTo>
                    <a:pt x="39281" y="58813"/>
                  </a:lnTo>
                  <a:lnTo>
                    <a:pt x="31658" y="57300"/>
                  </a:lnTo>
                  <a:lnTo>
                    <a:pt x="25412" y="53108"/>
                  </a:lnTo>
                  <a:lnTo>
                    <a:pt x="21185" y="46872"/>
                  </a:lnTo>
                  <a:lnTo>
                    <a:pt x="19686" y="39547"/>
                  </a:lnTo>
                  <a:lnTo>
                    <a:pt x="19629" y="39192"/>
                  </a:lnTo>
                  <a:lnTo>
                    <a:pt x="21170" y="31592"/>
                  </a:lnTo>
                  <a:lnTo>
                    <a:pt x="25393" y="25341"/>
                  </a:lnTo>
                  <a:lnTo>
                    <a:pt x="31640" y="21119"/>
                  </a:lnTo>
                  <a:lnTo>
                    <a:pt x="39243" y="19596"/>
                  </a:lnTo>
                  <a:lnTo>
                    <a:pt x="72685" y="19596"/>
                  </a:lnTo>
                  <a:lnTo>
                    <a:pt x="70771" y="15985"/>
                  </a:lnTo>
                  <a:lnTo>
                    <a:pt x="63854" y="8615"/>
                  </a:lnTo>
                  <a:lnTo>
                    <a:pt x="55143" y="3433"/>
                  </a:lnTo>
                  <a:lnTo>
                    <a:pt x="45354" y="622"/>
                  </a:lnTo>
                  <a:lnTo>
                    <a:pt x="34010" y="622"/>
                  </a:lnTo>
                  <a:lnTo>
                    <a:pt x="32588" y="520"/>
                  </a:lnTo>
                  <a:close/>
                </a:path>
                <a:path w="78740" h="118110">
                  <a:moveTo>
                    <a:pt x="72685" y="19596"/>
                  </a:moveTo>
                  <a:lnTo>
                    <a:pt x="39243" y="19596"/>
                  </a:lnTo>
                  <a:lnTo>
                    <a:pt x="46854" y="21173"/>
                  </a:lnTo>
                  <a:lnTo>
                    <a:pt x="53063" y="25379"/>
                  </a:lnTo>
                  <a:lnTo>
                    <a:pt x="57250" y="31599"/>
                  </a:lnTo>
                  <a:lnTo>
                    <a:pt x="58788" y="39192"/>
                  </a:lnTo>
                  <a:lnTo>
                    <a:pt x="57261" y="46794"/>
                  </a:lnTo>
                  <a:lnTo>
                    <a:pt x="53082" y="53022"/>
                  </a:lnTo>
                  <a:lnTo>
                    <a:pt x="46879" y="57240"/>
                  </a:lnTo>
                  <a:lnTo>
                    <a:pt x="39281" y="58813"/>
                  </a:lnTo>
                  <a:lnTo>
                    <a:pt x="73144" y="58813"/>
                  </a:lnTo>
                  <a:lnTo>
                    <a:pt x="73431" y="58293"/>
                  </a:lnTo>
                  <a:lnTo>
                    <a:pt x="76849" y="50316"/>
                  </a:lnTo>
                  <a:lnTo>
                    <a:pt x="78424" y="42170"/>
                  </a:lnTo>
                  <a:lnTo>
                    <a:pt x="78105" y="33900"/>
                  </a:lnTo>
                  <a:lnTo>
                    <a:pt x="75844" y="25552"/>
                  </a:lnTo>
                  <a:lnTo>
                    <a:pt x="72685" y="19596"/>
                  </a:lnTo>
                  <a:close/>
                </a:path>
                <a:path w="78740" h="118110">
                  <a:moveTo>
                    <a:pt x="36677" y="0"/>
                  </a:moveTo>
                  <a:lnTo>
                    <a:pt x="35306" y="0"/>
                  </a:lnTo>
                  <a:lnTo>
                    <a:pt x="34010" y="622"/>
                  </a:lnTo>
                  <a:lnTo>
                    <a:pt x="45354" y="622"/>
                  </a:lnTo>
                  <a:lnTo>
                    <a:pt x="44779" y="457"/>
                  </a:lnTo>
                  <a:lnTo>
                    <a:pt x="43408" y="457"/>
                  </a:lnTo>
                  <a:lnTo>
                    <a:pt x="41814" y="381"/>
                  </a:lnTo>
                  <a:lnTo>
                    <a:pt x="36817" y="381"/>
                  </a:lnTo>
                  <a:lnTo>
                    <a:pt x="36677" y="0"/>
                  </a:lnTo>
                  <a:close/>
                </a:path>
                <a:path w="78740" h="118110">
                  <a:moveTo>
                    <a:pt x="44081" y="330"/>
                  </a:moveTo>
                  <a:lnTo>
                    <a:pt x="43408" y="457"/>
                  </a:lnTo>
                  <a:lnTo>
                    <a:pt x="44779" y="457"/>
                  </a:lnTo>
                  <a:lnTo>
                    <a:pt x="44081" y="330"/>
                  </a:lnTo>
                  <a:close/>
                </a:path>
                <a:path w="78740" h="118110">
                  <a:moveTo>
                    <a:pt x="42887" y="0"/>
                  </a:moveTo>
                  <a:lnTo>
                    <a:pt x="41960" y="0"/>
                  </a:lnTo>
                  <a:lnTo>
                    <a:pt x="41833" y="393"/>
                  </a:lnTo>
                  <a:lnTo>
                    <a:pt x="43336" y="393"/>
                  </a:lnTo>
                  <a:lnTo>
                    <a:pt x="42887" y="0"/>
                  </a:lnTo>
                  <a:close/>
                </a:path>
                <a:path w="78740" h="118110">
                  <a:moveTo>
                    <a:pt x="37350" y="190"/>
                  </a:moveTo>
                  <a:lnTo>
                    <a:pt x="37109" y="190"/>
                  </a:lnTo>
                  <a:lnTo>
                    <a:pt x="36817" y="381"/>
                  </a:lnTo>
                  <a:lnTo>
                    <a:pt x="41814" y="381"/>
                  </a:lnTo>
                  <a:lnTo>
                    <a:pt x="40754" y="304"/>
                  </a:lnTo>
                  <a:lnTo>
                    <a:pt x="37553" y="241"/>
                  </a:lnTo>
                  <a:lnTo>
                    <a:pt x="37350" y="190"/>
                  </a:lnTo>
                  <a:close/>
                </a:path>
                <a:path w="78740" h="118110">
                  <a:moveTo>
                    <a:pt x="41529" y="190"/>
                  </a:moveTo>
                  <a:lnTo>
                    <a:pt x="41287" y="203"/>
                  </a:lnTo>
                  <a:lnTo>
                    <a:pt x="40754" y="304"/>
                  </a:lnTo>
                  <a:lnTo>
                    <a:pt x="41700" y="304"/>
                  </a:lnTo>
                  <a:lnTo>
                    <a:pt x="41529" y="190"/>
                  </a:lnTo>
                  <a:close/>
                </a:path>
                <a:path w="78740" h="118110">
                  <a:moveTo>
                    <a:pt x="40589" y="0"/>
                  </a:moveTo>
                  <a:lnTo>
                    <a:pt x="37833" y="0"/>
                  </a:lnTo>
                  <a:lnTo>
                    <a:pt x="37731" y="241"/>
                  </a:lnTo>
                  <a:lnTo>
                    <a:pt x="40719" y="241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5">
              <a:extLst>
                <a:ext uri="{FF2B5EF4-FFF2-40B4-BE49-F238E27FC236}">
                  <a16:creationId xmlns:a16="http://schemas.microsoft.com/office/drawing/2014/main" id="{11536A3F-8143-4476-7051-789B17801F8E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226118" y="3335958"/>
              <a:ext cx="78424" cy="117779"/>
            </a:xfrm>
            <a:prstGeom prst="rect">
              <a:avLst/>
            </a:prstGeom>
          </p:spPr>
        </p:pic>
        <p:pic>
          <p:nvPicPr>
            <p:cNvPr id="62" name="object 66">
              <a:extLst>
                <a:ext uri="{FF2B5EF4-FFF2-40B4-BE49-F238E27FC236}">
                  <a16:creationId xmlns:a16="http://schemas.microsoft.com/office/drawing/2014/main" id="{9F0FFE6B-3333-15CD-B8C4-6089F5467A1F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245631" y="3024808"/>
              <a:ext cx="78424" cy="117779"/>
            </a:xfrm>
            <a:prstGeom prst="rect">
              <a:avLst/>
            </a:prstGeom>
          </p:spPr>
        </p:pic>
        <p:sp>
          <p:nvSpPr>
            <p:cNvPr id="63" name="object 67">
              <a:extLst>
                <a:ext uri="{FF2B5EF4-FFF2-40B4-BE49-F238E27FC236}">
                  <a16:creationId xmlns:a16="http://schemas.microsoft.com/office/drawing/2014/main" id="{DACDC831-EA52-A9B3-A036-8671143A4A44}"/>
                </a:ext>
              </a:extLst>
            </p:cNvPr>
            <p:cNvSpPr/>
            <p:nvPr/>
          </p:nvSpPr>
          <p:spPr>
            <a:xfrm>
              <a:off x="10579951" y="2665145"/>
              <a:ext cx="137795" cy="342900"/>
            </a:xfrm>
            <a:custGeom>
              <a:avLst/>
              <a:gdLst/>
              <a:ahLst/>
              <a:cxnLst/>
              <a:rect l="l" t="t" r="r" b="b"/>
              <a:pathLst>
                <a:path w="137795" h="342900">
                  <a:moveTo>
                    <a:pt x="78422" y="42164"/>
                  </a:moveTo>
                  <a:lnTo>
                    <a:pt x="78105" y="33896"/>
                  </a:lnTo>
                  <a:lnTo>
                    <a:pt x="75844" y="25552"/>
                  </a:lnTo>
                  <a:lnTo>
                    <a:pt x="72682" y="19596"/>
                  </a:lnTo>
                  <a:lnTo>
                    <a:pt x="70777" y="15989"/>
                  </a:lnTo>
                  <a:lnTo>
                    <a:pt x="63855" y="8610"/>
                  </a:lnTo>
                  <a:lnTo>
                    <a:pt x="58788" y="5600"/>
                  </a:lnTo>
                  <a:lnTo>
                    <a:pt x="58788" y="39192"/>
                  </a:lnTo>
                  <a:lnTo>
                    <a:pt x="57264" y="46799"/>
                  </a:lnTo>
                  <a:lnTo>
                    <a:pt x="53086" y="53022"/>
                  </a:lnTo>
                  <a:lnTo>
                    <a:pt x="46875" y="57238"/>
                  </a:lnTo>
                  <a:lnTo>
                    <a:pt x="39281" y="58813"/>
                  </a:lnTo>
                  <a:lnTo>
                    <a:pt x="31661" y="57302"/>
                  </a:lnTo>
                  <a:lnTo>
                    <a:pt x="25412" y="53111"/>
                  </a:lnTo>
                  <a:lnTo>
                    <a:pt x="21183" y="46875"/>
                  </a:lnTo>
                  <a:lnTo>
                    <a:pt x="19685" y="39547"/>
                  </a:lnTo>
                  <a:lnTo>
                    <a:pt x="19634" y="39192"/>
                  </a:lnTo>
                  <a:lnTo>
                    <a:pt x="21170" y="31597"/>
                  </a:lnTo>
                  <a:lnTo>
                    <a:pt x="25400" y="25336"/>
                  </a:lnTo>
                  <a:lnTo>
                    <a:pt x="31635" y="21120"/>
                  </a:lnTo>
                  <a:lnTo>
                    <a:pt x="39243" y="19596"/>
                  </a:lnTo>
                  <a:lnTo>
                    <a:pt x="46850" y="21170"/>
                  </a:lnTo>
                  <a:lnTo>
                    <a:pt x="53060" y="25374"/>
                  </a:lnTo>
                  <a:lnTo>
                    <a:pt x="57251" y="31597"/>
                  </a:lnTo>
                  <a:lnTo>
                    <a:pt x="58788" y="39192"/>
                  </a:lnTo>
                  <a:lnTo>
                    <a:pt x="58788" y="5600"/>
                  </a:lnTo>
                  <a:lnTo>
                    <a:pt x="55143" y="3429"/>
                  </a:lnTo>
                  <a:lnTo>
                    <a:pt x="45351" y="622"/>
                  </a:lnTo>
                  <a:lnTo>
                    <a:pt x="44780" y="457"/>
                  </a:lnTo>
                  <a:lnTo>
                    <a:pt x="44081" y="330"/>
                  </a:lnTo>
                  <a:lnTo>
                    <a:pt x="43408" y="457"/>
                  </a:lnTo>
                  <a:lnTo>
                    <a:pt x="42887" y="0"/>
                  </a:lnTo>
                  <a:lnTo>
                    <a:pt x="41960" y="0"/>
                  </a:lnTo>
                  <a:lnTo>
                    <a:pt x="41833" y="393"/>
                  </a:lnTo>
                  <a:lnTo>
                    <a:pt x="41706" y="304"/>
                  </a:lnTo>
                  <a:lnTo>
                    <a:pt x="41529" y="177"/>
                  </a:lnTo>
                  <a:lnTo>
                    <a:pt x="41287" y="203"/>
                  </a:lnTo>
                  <a:lnTo>
                    <a:pt x="40754" y="304"/>
                  </a:lnTo>
                  <a:lnTo>
                    <a:pt x="40589" y="0"/>
                  </a:lnTo>
                  <a:lnTo>
                    <a:pt x="37833" y="0"/>
                  </a:lnTo>
                  <a:lnTo>
                    <a:pt x="37731" y="241"/>
                  </a:lnTo>
                  <a:lnTo>
                    <a:pt x="37553" y="241"/>
                  </a:lnTo>
                  <a:lnTo>
                    <a:pt x="37350" y="190"/>
                  </a:lnTo>
                  <a:lnTo>
                    <a:pt x="37109" y="190"/>
                  </a:lnTo>
                  <a:lnTo>
                    <a:pt x="36817" y="381"/>
                  </a:lnTo>
                  <a:lnTo>
                    <a:pt x="36677" y="0"/>
                  </a:lnTo>
                  <a:lnTo>
                    <a:pt x="35306" y="0"/>
                  </a:lnTo>
                  <a:lnTo>
                    <a:pt x="34010" y="622"/>
                  </a:lnTo>
                  <a:lnTo>
                    <a:pt x="32588" y="520"/>
                  </a:lnTo>
                  <a:lnTo>
                    <a:pt x="24104" y="2400"/>
                  </a:lnTo>
                  <a:lnTo>
                    <a:pt x="63" y="39192"/>
                  </a:lnTo>
                  <a:lnTo>
                    <a:pt x="0" y="46329"/>
                  </a:lnTo>
                  <a:lnTo>
                    <a:pt x="1828" y="52666"/>
                  </a:lnTo>
                  <a:lnTo>
                    <a:pt x="37325" y="116878"/>
                  </a:lnTo>
                  <a:lnTo>
                    <a:pt x="38100" y="117779"/>
                  </a:lnTo>
                  <a:lnTo>
                    <a:pt x="40652" y="117449"/>
                  </a:lnTo>
                  <a:lnTo>
                    <a:pt x="41211" y="116636"/>
                  </a:lnTo>
                  <a:lnTo>
                    <a:pt x="73139" y="58813"/>
                  </a:lnTo>
                  <a:lnTo>
                    <a:pt x="73431" y="58293"/>
                  </a:lnTo>
                  <a:lnTo>
                    <a:pt x="76847" y="50317"/>
                  </a:lnTo>
                  <a:lnTo>
                    <a:pt x="78422" y="42164"/>
                  </a:lnTo>
                  <a:close/>
                </a:path>
                <a:path w="137795" h="342900">
                  <a:moveTo>
                    <a:pt x="137198" y="267055"/>
                  </a:moveTo>
                  <a:lnTo>
                    <a:pt x="117551" y="230492"/>
                  </a:lnTo>
                  <a:lnTo>
                    <a:pt x="117551" y="264083"/>
                  </a:lnTo>
                  <a:lnTo>
                    <a:pt x="116027" y="271678"/>
                  </a:lnTo>
                  <a:lnTo>
                    <a:pt x="111848" y="277914"/>
                  </a:lnTo>
                  <a:lnTo>
                    <a:pt x="105651" y="282130"/>
                  </a:lnTo>
                  <a:lnTo>
                    <a:pt x="98044" y="283705"/>
                  </a:lnTo>
                  <a:lnTo>
                    <a:pt x="90424" y="282194"/>
                  </a:lnTo>
                  <a:lnTo>
                    <a:pt x="84175" y="278003"/>
                  </a:lnTo>
                  <a:lnTo>
                    <a:pt x="79959" y="271767"/>
                  </a:lnTo>
                  <a:lnTo>
                    <a:pt x="78460" y="264439"/>
                  </a:lnTo>
                  <a:lnTo>
                    <a:pt x="78397" y="264083"/>
                  </a:lnTo>
                  <a:lnTo>
                    <a:pt x="79933" y="256476"/>
                  </a:lnTo>
                  <a:lnTo>
                    <a:pt x="84162" y="250228"/>
                  </a:lnTo>
                  <a:lnTo>
                    <a:pt x="90411" y="246011"/>
                  </a:lnTo>
                  <a:lnTo>
                    <a:pt x="98005" y="244487"/>
                  </a:lnTo>
                  <a:lnTo>
                    <a:pt x="105625" y="246062"/>
                  </a:lnTo>
                  <a:lnTo>
                    <a:pt x="111836" y="250266"/>
                  </a:lnTo>
                  <a:lnTo>
                    <a:pt x="116014" y="256489"/>
                  </a:lnTo>
                  <a:lnTo>
                    <a:pt x="117551" y="264083"/>
                  </a:lnTo>
                  <a:lnTo>
                    <a:pt x="117551" y="230492"/>
                  </a:lnTo>
                  <a:lnTo>
                    <a:pt x="113906" y="228320"/>
                  </a:lnTo>
                  <a:lnTo>
                    <a:pt x="104127" y="225513"/>
                  </a:lnTo>
                  <a:lnTo>
                    <a:pt x="103543" y="225348"/>
                  </a:lnTo>
                  <a:lnTo>
                    <a:pt x="102844" y="225221"/>
                  </a:lnTo>
                  <a:lnTo>
                    <a:pt x="102171" y="225348"/>
                  </a:lnTo>
                  <a:lnTo>
                    <a:pt x="101650" y="224891"/>
                  </a:lnTo>
                  <a:lnTo>
                    <a:pt x="100723" y="224891"/>
                  </a:lnTo>
                  <a:lnTo>
                    <a:pt x="100596" y="225285"/>
                  </a:lnTo>
                  <a:lnTo>
                    <a:pt x="100469" y="225196"/>
                  </a:lnTo>
                  <a:lnTo>
                    <a:pt x="100291" y="225082"/>
                  </a:lnTo>
                  <a:lnTo>
                    <a:pt x="100050" y="225094"/>
                  </a:lnTo>
                  <a:lnTo>
                    <a:pt x="99517" y="225196"/>
                  </a:lnTo>
                  <a:lnTo>
                    <a:pt x="99352" y="224891"/>
                  </a:lnTo>
                  <a:lnTo>
                    <a:pt x="96596" y="224891"/>
                  </a:lnTo>
                  <a:lnTo>
                    <a:pt x="96494" y="225132"/>
                  </a:lnTo>
                  <a:lnTo>
                    <a:pt x="96316" y="225132"/>
                  </a:lnTo>
                  <a:lnTo>
                    <a:pt x="96113" y="225082"/>
                  </a:lnTo>
                  <a:lnTo>
                    <a:pt x="95872" y="225082"/>
                  </a:lnTo>
                  <a:lnTo>
                    <a:pt x="95580" y="225272"/>
                  </a:lnTo>
                  <a:lnTo>
                    <a:pt x="95440" y="224891"/>
                  </a:lnTo>
                  <a:lnTo>
                    <a:pt x="94068" y="224891"/>
                  </a:lnTo>
                  <a:lnTo>
                    <a:pt x="92773" y="225513"/>
                  </a:lnTo>
                  <a:lnTo>
                    <a:pt x="91351" y="225412"/>
                  </a:lnTo>
                  <a:lnTo>
                    <a:pt x="59588" y="256222"/>
                  </a:lnTo>
                  <a:lnTo>
                    <a:pt x="58762" y="271221"/>
                  </a:lnTo>
                  <a:lnTo>
                    <a:pt x="60591" y="277558"/>
                  </a:lnTo>
                  <a:lnTo>
                    <a:pt x="96088" y="341769"/>
                  </a:lnTo>
                  <a:lnTo>
                    <a:pt x="96862" y="342671"/>
                  </a:lnTo>
                  <a:lnTo>
                    <a:pt x="99415" y="342341"/>
                  </a:lnTo>
                  <a:lnTo>
                    <a:pt x="99974" y="341528"/>
                  </a:lnTo>
                  <a:lnTo>
                    <a:pt x="131914" y="283705"/>
                  </a:lnTo>
                  <a:lnTo>
                    <a:pt x="132194" y="283184"/>
                  </a:lnTo>
                  <a:lnTo>
                    <a:pt x="135623" y="275209"/>
                  </a:lnTo>
                  <a:lnTo>
                    <a:pt x="137198" y="2670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8">
              <a:extLst>
                <a:ext uri="{FF2B5EF4-FFF2-40B4-BE49-F238E27FC236}">
                  <a16:creationId xmlns:a16="http://schemas.microsoft.com/office/drawing/2014/main" id="{D32E3D8A-D9B5-2AB1-25B5-B1BF48DD064C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290664" y="2503599"/>
              <a:ext cx="78424" cy="117779"/>
            </a:xfrm>
            <a:prstGeom prst="rect">
              <a:avLst/>
            </a:prstGeom>
          </p:spPr>
        </p:pic>
        <p:sp>
          <p:nvSpPr>
            <p:cNvPr id="65" name="object 69">
              <a:extLst>
                <a:ext uri="{FF2B5EF4-FFF2-40B4-BE49-F238E27FC236}">
                  <a16:creationId xmlns:a16="http://schemas.microsoft.com/office/drawing/2014/main" id="{453BBD49-D770-368D-D50E-D97F0B9FFFCB}"/>
                </a:ext>
              </a:extLst>
            </p:cNvPr>
            <p:cNvSpPr/>
            <p:nvPr/>
          </p:nvSpPr>
          <p:spPr>
            <a:xfrm>
              <a:off x="10638803" y="2218765"/>
              <a:ext cx="5715" cy="635"/>
            </a:xfrm>
            <a:custGeom>
              <a:avLst/>
              <a:gdLst/>
              <a:ahLst/>
              <a:cxnLst/>
              <a:rect l="l" t="t" r="r" b="b"/>
              <a:pathLst>
                <a:path w="5715" h="635">
                  <a:moveTo>
                    <a:pt x="1143" y="0"/>
                  </a:moveTo>
                  <a:lnTo>
                    <a:pt x="685" y="0"/>
                  </a:lnTo>
                  <a:lnTo>
                    <a:pt x="0" y="0"/>
                  </a:lnTo>
                  <a:lnTo>
                    <a:pt x="139" y="381"/>
                  </a:lnTo>
                  <a:lnTo>
                    <a:pt x="431" y="190"/>
                  </a:lnTo>
                  <a:lnTo>
                    <a:pt x="673" y="190"/>
                  </a:lnTo>
                  <a:lnTo>
                    <a:pt x="876" y="241"/>
                  </a:lnTo>
                  <a:lnTo>
                    <a:pt x="1054" y="228"/>
                  </a:lnTo>
                  <a:lnTo>
                    <a:pt x="1143" y="0"/>
                  </a:lnTo>
                  <a:close/>
                </a:path>
                <a:path w="5715" h="635">
                  <a:moveTo>
                    <a:pt x="5283" y="12"/>
                  </a:moveTo>
                  <a:lnTo>
                    <a:pt x="4597" y="12"/>
                  </a:lnTo>
                  <a:lnTo>
                    <a:pt x="3911" y="12"/>
                  </a:lnTo>
                  <a:lnTo>
                    <a:pt x="4076" y="304"/>
                  </a:lnTo>
                  <a:lnTo>
                    <a:pt x="4343" y="241"/>
                  </a:lnTo>
                  <a:lnTo>
                    <a:pt x="4610" y="203"/>
                  </a:lnTo>
                  <a:lnTo>
                    <a:pt x="4851" y="190"/>
                  </a:lnTo>
                  <a:lnTo>
                    <a:pt x="5156" y="393"/>
                  </a:lnTo>
                  <a:lnTo>
                    <a:pt x="5283" y="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70">
              <a:extLst>
                <a:ext uri="{FF2B5EF4-FFF2-40B4-BE49-F238E27FC236}">
                  <a16:creationId xmlns:a16="http://schemas.microsoft.com/office/drawing/2014/main" id="{721497FF-AE59-1C33-3F49-B4627E4C7CBD}"/>
                </a:ext>
              </a:extLst>
            </p:cNvPr>
            <p:cNvSpPr/>
            <p:nvPr/>
          </p:nvSpPr>
          <p:spPr>
            <a:xfrm>
              <a:off x="9957440" y="2441795"/>
              <a:ext cx="60325" cy="29209"/>
            </a:xfrm>
            <a:custGeom>
              <a:avLst/>
              <a:gdLst/>
              <a:ahLst/>
              <a:cxnLst/>
              <a:rect l="l" t="t" r="r" b="b"/>
              <a:pathLst>
                <a:path w="60325" h="29210">
                  <a:moveTo>
                    <a:pt x="59867" y="0"/>
                  </a:moveTo>
                  <a:lnTo>
                    <a:pt x="0" y="2909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71">
              <a:extLst>
                <a:ext uri="{FF2B5EF4-FFF2-40B4-BE49-F238E27FC236}">
                  <a16:creationId xmlns:a16="http://schemas.microsoft.com/office/drawing/2014/main" id="{EDC056B8-A711-CB04-43F1-50B00A09A62A}"/>
                </a:ext>
              </a:extLst>
            </p:cNvPr>
            <p:cNvSpPr/>
            <p:nvPr/>
          </p:nvSpPr>
          <p:spPr>
            <a:xfrm>
              <a:off x="9957440" y="2441795"/>
              <a:ext cx="60325" cy="29209"/>
            </a:xfrm>
            <a:custGeom>
              <a:avLst/>
              <a:gdLst/>
              <a:ahLst/>
              <a:cxnLst/>
              <a:rect l="l" t="t" r="r" b="b"/>
              <a:pathLst>
                <a:path w="60325" h="29210">
                  <a:moveTo>
                    <a:pt x="0" y="29095"/>
                  </a:moveTo>
                  <a:lnTo>
                    <a:pt x="59867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72">
              <a:extLst>
                <a:ext uri="{FF2B5EF4-FFF2-40B4-BE49-F238E27FC236}">
                  <a16:creationId xmlns:a16="http://schemas.microsoft.com/office/drawing/2014/main" id="{E619E47D-539F-49EC-2449-FDE3AA712EDB}"/>
                </a:ext>
              </a:extLst>
            </p:cNvPr>
            <p:cNvSpPr/>
            <p:nvPr/>
          </p:nvSpPr>
          <p:spPr>
            <a:xfrm>
              <a:off x="10459095" y="2220480"/>
              <a:ext cx="15875" cy="64769"/>
            </a:xfrm>
            <a:custGeom>
              <a:avLst/>
              <a:gdLst/>
              <a:ahLst/>
              <a:cxnLst/>
              <a:rect l="l" t="t" r="r" b="b"/>
              <a:pathLst>
                <a:path w="15875" h="64769">
                  <a:moveTo>
                    <a:pt x="15621" y="0"/>
                  </a:moveTo>
                  <a:lnTo>
                    <a:pt x="0" y="6470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73">
              <a:extLst>
                <a:ext uri="{FF2B5EF4-FFF2-40B4-BE49-F238E27FC236}">
                  <a16:creationId xmlns:a16="http://schemas.microsoft.com/office/drawing/2014/main" id="{40A5C2B7-486A-98DC-7432-44E9F2A2376A}"/>
                </a:ext>
              </a:extLst>
            </p:cNvPr>
            <p:cNvSpPr/>
            <p:nvPr/>
          </p:nvSpPr>
          <p:spPr>
            <a:xfrm>
              <a:off x="10459095" y="2220480"/>
              <a:ext cx="15875" cy="64769"/>
            </a:xfrm>
            <a:custGeom>
              <a:avLst/>
              <a:gdLst/>
              <a:ahLst/>
              <a:cxnLst/>
              <a:rect l="l" t="t" r="r" b="b"/>
              <a:pathLst>
                <a:path w="15875" h="64769">
                  <a:moveTo>
                    <a:pt x="0" y="64706"/>
                  </a:moveTo>
                  <a:lnTo>
                    <a:pt x="15621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4">
              <a:extLst>
                <a:ext uri="{FF2B5EF4-FFF2-40B4-BE49-F238E27FC236}">
                  <a16:creationId xmlns:a16="http://schemas.microsoft.com/office/drawing/2014/main" id="{9089FC39-2F93-6A8B-3A07-E5AA53F40BB2}"/>
                </a:ext>
              </a:extLst>
            </p:cNvPr>
            <p:cNvSpPr/>
            <p:nvPr/>
          </p:nvSpPr>
          <p:spPr>
            <a:xfrm>
              <a:off x="10790927" y="2210300"/>
              <a:ext cx="36195" cy="56515"/>
            </a:xfrm>
            <a:custGeom>
              <a:avLst/>
              <a:gdLst/>
              <a:ahLst/>
              <a:cxnLst/>
              <a:rect l="l" t="t" r="r" b="b"/>
              <a:pathLst>
                <a:path w="36195" h="56514">
                  <a:moveTo>
                    <a:pt x="35775" y="0"/>
                  </a:moveTo>
                  <a:lnTo>
                    <a:pt x="0" y="56133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5">
              <a:extLst>
                <a:ext uri="{FF2B5EF4-FFF2-40B4-BE49-F238E27FC236}">
                  <a16:creationId xmlns:a16="http://schemas.microsoft.com/office/drawing/2014/main" id="{F40F99B1-5039-DDCF-D251-AB077CB16757}"/>
                </a:ext>
              </a:extLst>
            </p:cNvPr>
            <p:cNvSpPr/>
            <p:nvPr/>
          </p:nvSpPr>
          <p:spPr>
            <a:xfrm>
              <a:off x="10790927" y="2210300"/>
              <a:ext cx="36195" cy="56515"/>
            </a:xfrm>
            <a:custGeom>
              <a:avLst/>
              <a:gdLst/>
              <a:ahLst/>
              <a:cxnLst/>
              <a:rect l="l" t="t" r="r" b="b"/>
              <a:pathLst>
                <a:path w="36195" h="56514">
                  <a:moveTo>
                    <a:pt x="0" y="56133"/>
                  </a:moveTo>
                  <a:lnTo>
                    <a:pt x="35775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6">
              <a:extLst>
                <a:ext uri="{FF2B5EF4-FFF2-40B4-BE49-F238E27FC236}">
                  <a16:creationId xmlns:a16="http://schemas.microsoft.com/office/drawing/2014/main" id="{E8079C76-0DA0-FB66-19DF-98F9AD316FF9}"/>
                </a:ext>
              </a:extLst>
            </p:cNvPr>
            <p:cNvSpPr/>
            <p:nvPr/>
          </p:nvSpPr>
          <p:spPr>
            <a:xfrm>
              <a:off x="10586364" y="2996741"/>
              <a:ext cx="62230" cy="107314"/>
            </a:xfrm>
            <a:custGeom>
              <a:avLst/>
              <a:gdLst/>
              <a:ahLst/>
              <a:cxnLst/>
              <a:rect l="l" t="t" r="r" b="b"/>
              <a:pathLst>
                <a:path w="62229" h="107314">
                  <a:moveTo>
                    <a:pt x="62001" y="0"/>
                  </a:moveTo>
                  <a:lnTo>
                    <a:pt x="0" y="10728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7">
              <a:extLst>
                <a:ext uri="{FF2B5EF4-FFF2-40B4-BE49-F238E27FC236}">
                  <a16:creationId xmlns:a16="http://schemas.microsoft.com/office/drawing/2014/main" id="{69202C34-18C1-25E7-91F3-A28A615CC065}"/>
                </a:ext>
              </a:extLst>
            </p:cNvPr>
            <p:cNvSpPr/>
            <p:nvPr/>
          </p:nvSpPr>
          <p:spPr>
            <a:xfrm>
              <a:off x="10586364" y="2996741"/>
              <a:ext cx="62230" cy="107314"/>
            </a:xfrm>
            <a:custGeom>
              <a:avLst/>
              <a:gdLst/>
              <a:ahLst/>
              <a:cxnLst/>
              <a:rect l="l" t="t" r="r" b="b"/>
              <a:pathLst>
                <a:path w="62229" h="107314">
                  <a:moveTo>
                    <a:pt x="0" y="107289"/>
                  </a:moveTo>
                  <a:lnTo>
                    <a:pt x="62001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8">
              <a:extLst>
                <a:ext uri="{FF2B5EF4-FFF2-40B4-BE49-F238E27FC236}">
                  <a16:creationId xmlns:a16="http://schemas.microsoft.com/office/drawing/2014/main" id="{0DF3FC71-1F0B-DBDD-970A-F7AA73A27E55}"/>
                </a:ext>
              </a:extLst>
            </p:cNvPr>
            <p:cNvSpPr/>
            <p:nvPr/>
          </p:nvSpPr>
          <p:spPr>
            <a:xfrm>
              <a:off x="10517265" y="2782314"/>
              <a:ext cx="62230" cy="107314"/>
            </a:xfrm>
            <a:custGeom>
              <a:avLst/>
              <a:gdLst/>
              <a:ahLst/>
              <a:cxnLst/>
              <a:rect l="l" t="t" r="r" b="b"/>
              <a:pathLst>
                <a:path w="62229" h="107314">
                  <a:moveTo>
                    <a:pt x="62001" y="0"/>
                  </a:moveTo>
                  <a:lnTo>
                    <a:pt x="0" y="10728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9">
              <a:extLst>
                <a:ext uri="{FF2B5EF4-FFF2-40B4-BE49-F238E27FC236}">
                  <a16:creationId xmlns:a16="http://schemas.microsoft.com/office/drawing/2014/main" id="{6D4FC6D0-AF86-03EB-49B0-F2B932AF25E4}"/>
                </a:ext>
              </a:extLst>
            </p:cNvPr>
            <p:cNvSpPr/>
            <p:nvPr/>
          </p:nvSpPr>
          <p:spPr>
            <a:xfrm>
              <a:off x="10517265" y="2782314"/>
              <a:ext cx="62230" cy="107314"/>
            </a:xfrm>
            <a:custGeom>
              <a:avLst/>
              <a:gdLst/>
              <a:ahLst/>
              <a:cxnLst/>
              <a:rect l="l" t="t" r="r" b="b"/>
              <a:pathLst>
                <a:path w="62229" h="107314">
                  <a:moveTo>
                    <a:pt x="0" y="107289"/>
                  </a:moveTo>
                  <a:lnTo>
                    <a:pt x="62001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80">
              <a:extLst>
                <a:ext uri="{FF2B5EF4-FFF2-40B4-BE49-F238E27FC236}">
                  <a16:creationId xmlns:a16="http://schemas.microsoft.com/office/drawing/2014/main" id="{A53AC7A4-C426-9524-46A4-4E1575EEB949}"/>
                </a:ext>
              </a:extLst>
            </p:cNvPr>
            <p:cNvSpPr/>
            <p:nvPr/>
          </p:nvSpPr>
          <p:spPr>
            <a:xfrm>
              <a:off x="10828497" y="3113834"/>
              <a:ext cx="12065" cy="156845"/>
            </a:xfrm>
            <a:custGeom>
              <a:avLst/>
              <a:gdLst/>
              <a:ahLst/>
              <a:cxnLst/>
              <a:rect l="l" t="t" r="r" b="b"/>
              <a:pathLst>
                <a:path w="12065" h="156845">
                  <a:moveTo>
                    <a:pt x="11899" y="0"/>
                  </a:moveTo>
                  <a:lnTo>
                    <a:pt x="0" y="15622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81">
              <a:extLst>
                <a:ext uri="{FF2B5EF4-FFF2-40B4-BE49-F238E27FC236}">
                  <a16:creationId xmlns:a16="http://schemas.microsoft.com/office/drawing/2014/main" id="{309FCA39-3F40-5F50-4630-460D9F7249CB}"/>
                </a:ext>
              </a:extLst>
            </p:cNvPr>
            <p:cNvSpPr/>
            <p:nvPr/>
          </p:nvSpPr>
          <p:spPr>
            <a:xfrm>
              <a:off x="10828497" y="3113834"/>
              <a:ext cx="12065" cy="156845"/>
            </a:xfrm>
            <a:custGeom>
              <a:avLst/>
              <a:gdLst/>
              <a:ahLst/>
              <a:cxnLst/>
              <a:rect l="l" t="t" r="r" b="b"/>
              <a:pathLst>
                <a:path w="12065" h="156845">
                  <a:moveTo>
                    <a:pt x="0" y="156222"/>
                  </a:moveTo>
                  <a:lnTo>
                    <a:pt x="11899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82">
              <a:extLst>
                <a:ext uri="{FF2B5EF4-FFF2-40B4-BE49-F238E27FC236}">
                  <a16:creationId xmlns:a16="http://schemas.microsoft.com/office/drawing/2014/main" id="{603CADD4-247E-073B-0502-E605629C30BA}"/>
                </a:ext>
              </a:extLst>
            </p:cNvPr>
            <p:cNvSpPr/>
            <p:nvPr/>
          </p:nvSpPr>
          <p:spPr>
            <a:xfrm>
              <a:off x="11072039" y="2823670"/>
              <a:ext cx="220979" cy="44450"/>
            </a:xfrm>
            <a:custGeom>
              <a:avLst/>
              <a:gdLst/>
              <a:ahLst/>
              <a:cxnLst/>
              <a:rect l="l" t="t" r="r" b="b"/>
              <a:pathLst>
                <a:path w="220979" h="44450">
                  <a:moveTo>
                    <a:pt x="220903" y="0"/>
                  </a:moveTo>
                  <a:lnTo>
                    <a:pt x="0" y="4420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83">
              <a:extLst>
                <a:ext uri="{FF2B5EF4-FFF2-40B4-BE49-F238E27FC236}">
                  <a16:creationId xmlns:a16="http://schemas.microsoft.com/office/drawing/2014/main" id="{3184D685-2DFA-411D-B657-FCA35FDBE7FD}"/>
                </a:ext>
              </a:extLst>
            </p:cNvPr>
            <p:cNvSpPr/>
            <p:nvPr/>
          </p:nvSpPr>
          <p:spPr>
            <a:xfrm>
              <a:off x="11072039" y="2823670"/>
              <a:ext cx="220979" cy="44450"/>
            </a:xfrm>
            <a:custGeom>
              <a:avLst/>
              <a:gdLst/>
              <a:ahLst/>
              <a:cxnLst/>
              <a:rect l="l" t="t" r="r" b="b"/>
              <a:pathLst>
                <a:path w="220979" h="44450">
                  <a:moveTo>
                    <a:pt x="0" y="44208"/>
                  </a:moveTo>
                  <a:lnTo>
                    <a:pt x="220903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4">
              <a:extLst>
                <a:ext uri="{FF2B5EF4-FFF2-40B4-BE49-F238E27FC236}">
                  <a16:creationId xmlns:a16="http://schemas.microsoft.com/office/drawing/2014/main" id="{9BA2D9F5-5DFA-F33A-ECCC-843DBFAF934A}"/>
                </a:ext>
              </a:extLst>
            </p:cNvPr>
            <p:cNvSpPr/>
            <p:nvPr/>
          </p:nvSpPr>
          <p:spPr>
            <a:xfrm>
              <a:off x="11349478" y="3000689"/>
              <a:ext cx="284480" cy="57150"/>
            </a:xfrm>
            <a:custGeom>
              <a:avLst/>
              <a:gdLst/>
              <a:ahLst/>
              <a:cxnLst/>
              <a:rect l="l" t="t" r="r" b="b"/>
              <a:pathLst>
                <a:path w="284479" h="57150">
                  <a:moveTo>
                    <a:pt x="283997" y="0"/>
                  </a:moveTo>
                  <a:lnTo>
                    <a:pt x="0" y="5684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5">
              <a:extLst>
                <a:ext uri="{FF2B5EF4-FFF2-40B4-BE49-F238E27FC236}">
                  <a16:creationId xmlns:a16="http://schemas.microsoft.com/office/drawing/2014/main" id="{DA5BA508-84B7-DAB3-9675-B6A3F4AF2A4C}"/>
                </a:ext>
              </a:extLst>
            </p:cNvPr>
            <p:cNvSpPr/>
            <p:nvPr/>
          </p:nvSpPr>
          <p:spPr>
            <a:xfrm>
              <a:off x="11349478" y="3000689"/>
              <a:ext cx="284480" cy="57150"/>
            </a:xfrm>
            <a:custGeom>
              <a:avLst/>
              <a:gdLst/>
              <a:ahLst/>
              <a:cxnLst/>
              <a:rect l="l" t="t" r="r" b="b"/>
              <a:pathLst>
                <a:path w="284479" h="57150">
                  <a:moveTo>
                    <a:pt x="0" y="56845"/>
                  </a:moveTo>
                  <a:lnTo>
                    <a:pt x="283997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6">
              <a:extLst>
                <a:ext uri="{FF2B5EF4-FFF2-40B4-BE49-F238E27FC236}">
                  <a16:creationId xmlns:a16="http://schemas.microsoft.com/office/drawing/2014/main" id="{9F31940F-B10B-1950-D8B3-33F9772B6446}"/>
                </a:ext>
              </a:extLst>
            </p:cNvPr>
            <p:cNvSpPr/>
            <p:nvPr/>
          </p:nvSpPr>
          <p:spPr>
            <a:xfrm>
              <a:off x="11329017" y="3307538"/>
              <a:ext cx="284480" cy="57150"/>
            </a:xfrm>
            <a:custGeom>
              <a:avLst/>
              <a:gdLst/>
              <a:ahLst/>
              <a:cxnLst/>
              <a:rect l="l" t="t" r="r" b="b"/>
              <a:pathLst>
                <a:path w="284479" h="57150">
                  <a:moveTo>
                    <a:pt x="283997" y="0"/>
                  </a:moveTo>
                  <a:lnTo>
                    <a:pt x="0" y="5684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7">
              <a:extLst>
                <a:ext uri="{FF2B5EF4-FFF2-40B4-BE49-F238E27FC236}">
                  <a16:creationId xmlns:a16="http://schemas.microsoft.com/office/drawing/2014/main" id="{FAC1BA8C-1F2E-971F-9AB8-139FF424F5B6}"/>
                </a:ext>
              </a:extLst>
            </p:cNvPr>
            <p:cNvSpPr/>
            <p:nvPr/>
          </p:nvSpPr>
          <p:spPr>
            <a:xfrm>
              <a:off x="11329017" y="3307538"/>
              <a:ext cx="284480" cy="57150"/>
            </a:xfrm>
            <a:custGeom>
              <a:avLst/>
              <a:gdLst/>
              <a:ahLst/>
              <a:cxnLst/>
              <a:rect l="l" t="t" r="r" b="b"/>
              <a:pathLst>
                <a:path w="284479" h="57150">
                  <a:moveTo>
                    <a:pt x="0" y="56845"/>
                  </a:moveTo>
                  <a:lnTo>
                    <a:pt x="283997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8">
              <a:extLst>
                <a:ext uri="{FF2B5EF4-FFF2-40B4-BE49-F238E27FC236}">
                  <a16:creationId xmlns:a16="http://schemas.microsoft.com/office/drawing/2014/main" id="{1DAE6598-59B5-D8B6-46F5-D757CD6ECD76}"/>
                </a:ext>
              </a:extLst>
            </p:cNvPr>
            <p:cNvSpPr/>
            <p:nvPr/>
          </p:nvSpPr>
          <p:spPr>
            <a:xfrm>
              <a:off x="12348523" y="6075117"/>
              <a:ext cx="19050" cy="135890"/>
            </a:xfrm>
            <a:custGeom>
              <a:avLst/>
              <a:gdLst/>
              <a:ahLst/>
              <a:cxnLst/>
              <a:rect l="l" t="t" r="r" b="b"/>
              <a:pathLst>
                <a:path w="19050" h="135889">
                  <a:moveTo>
                    <a:pt x="0" y="0"/>
                  </a:moveTo>
                  <a:lnTo>
                    <a:pt x="18999" y="135483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9">
              <a:extLst>
                <a:ext uri="{FF2B5EF4-FFF2-40B4-BE49-F238E27FC236}">
                  <a16:creationId xmlns:a16="http://schemas.microsoft.com/office/drawing/2014/main" id="{F7EF2CB4-1E7E-70BE-87F9-8EF0CF845B29}"/>
                </a:ext>
              </a:extLst>
            </p:cNvPr>
            <p:cNvSpPr/>
            <p:nvPr/>
          </p:nvSpPr>
          <p:spPr>
            <a:xfrm>
              <a:off x="12348523" y="6075117"/>
              <a:ext cx="19050" cy="135890"/>
            </a:xfrm>
            <a:custGeom>
              <a:avLst/>
              <a:gdLst/>
              <a:ahLst/>
              <a:cxnLst/>
              <a:rect l="l" t="t" r="r" b="b"/>
              <a:pathLst>
                <a:path w="19050" h="135889">
                  <a:moveTo>
                    <a:pt x="0" y="0"/>
                  </a:moveTo>
                  <a:lnTo>
                    <a:pt x="18999" y="135483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90">
              <a:extLst>
                <a:ext uri="{FF2B5EF4-FFF2-40B4-BE49-F238E27FC236}">
                  <a16:creationId xmlns:a16="http://schemas.microsoft.com/office/drawing/2014/main" id="{4148D434-2086-9729-225E-E9AA5D840ADF}"/>
                </a:ext>
              </a:extLst>
            </p:cNvPr>
            <p:cNvSpPr/>
            <p:nvPr/>
          </p:nvSpPr>
          <p:spPr>
            <a:xfrm>
              <a:off x="10237884" y="2643761"/>
              <a:ext cx="59055" cy="106680"/>
            </a:xfrm>
            <a:custGeom>
              <a:avLst/>
              <a:gdLst/>
              <a:ahLst/>
              <a:cxnLst/>
              <a:rect l="l" t="t" r="r" b="b"/>
              <a:pathLst>
                <a:path w="59054" h="106680">
                  <a:moveTo>
                    <a:pt x="58635" y="0"/>
                  </a:moveTo>
                  <a:lnTo>
                    <a:pt x="0" y="10647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91">
              <a:extLst>
                <a:ext uri="{FF2B5EF4-FFF2-40B4-BE49-F238E27FC236}">
                  <a16:creationId xmlns:a16="http://schemas.microsoft.com/office/drawing/2014/main" id="{6CF5EB5B-8CB8-F821-6A81-E88F87559F47}"/>
                </a:ext>
              </a:extLst>
            </p:cNvPr>
            <p:cNvSpPr/>
            <p:nvPr/>
          </p:nvSpPr>
          <p:spPr>
            <a:xfrm>
              <a:off x="10237884" y="2643761"/>
              <a:ext cx="59055" cy="106680"/>
            </a:xfrm>
            <a:custGeom>
              <a:avLst/>
              <a:gdLst/>
              <a:ahLst/>
              <a:cxnLst/>
              <a:rect l="l" t="t" r="r" b="b"/>
              <a:pathLst>
                <a:path w="59054" h="106680">
                  <a:moveTo>
                    <a:pt x="0" y="106476"/>
                  </a:moveTo>
                  <a:lnTo>
                    <a:pt x="58635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99">
            <a:extLst>
              <a:ext uri="{FF2B5EF4-FFF2-40B4-BE49-F238E27FC236}">
                <a16:creationId xmlns:a16="http://schemas.microsoft.com/office/drawing/2014/main" id="{4E72672F-2C32-FB3E-DDCB-EAEB0519DAD1}"/>
              </a:ext>
            </a:extLst>
          </p:cNvPr>
          <p:cNvSpPr txBox="1"/>
          <p:nvPr/>
        </p:nvSpPr>
        <p:spPr>
          <a:xfrm>
            <a:off x="10321925" y="5473613"/>
            <a:ext cx="727075" cy="616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Paranaguá</a:t>
            </a:r>
            <a:endParaRPr sz="1000" dirty="0">
              <a:latin typeface="Arial"/>
              <a:cs typeface="Arial"/>
            </a:endParaRPr>
          </a:p>
          <a:p>
            <a:pPr marL="73025">
              <a:lnSpc>
                <a:spcPct val="100000"/>
              </a:lnSpc>
              <a:spcBef>
                <a:spcPts val="1055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Pontal</a:t>
            </a:r>
            <a:endParaRPr sz="1000" dirty="0">
              <a:latin typeface="Arial"/>
              <a:cs typeface="Arial"/>
            </a:endParaRPr>
          </a:p>
          <a:p>
            <a:pPr marL="73025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do</a:t>
            </a:r>
            <a:r>
              <a:rPr sz="100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Paraná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89" name="object 100">
            <a:extLst>
              <a:ext uri="{FF2B5EF4-FFF2-40B4-BE49-F238E27FC236}">
                <a16:creationId xmlns:a16="http://schemas.microsoft.com/office/drawing/2014/main" id="{B1CD32A4-D31A-ED85-29C7-F54EEE5C7775}"/>
              </a:ext>
            </a:extLst>
          </p:cNvPr>
          <p:cNvSpPr txBox="1"/>
          <p:nvPr/>
        </p:nvSpPr>
        <p:spPr>
          <a:xfrm>
            <a:off x="6483095" y="1376298"/>
            <a:ext cx="558800" cy="4768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indent="19050">
              <a:lnSpc>
                <a:spcPct val="97900"/>
              </a:lnSpc>
              <a:spcBef>
                <a:spcPts val="125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Santa Mariana Cronélio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90" name="object 101">
            <a:extLst>
              <a:ext uri="{FF2B5EF4-FFF2-40B4-BE49-F238E27FC236}">
                <a16:creationId xmlns:a16="http://schemas.microsoft.com/office/drawing/2014/main" id="{703DCBDF-2753-ED6A-8272-1AB2C0F9E596}"/>
              </a:ext>
            </a:extLst>
          </p:cNvPr>
          <p:cNvSpPr txBox="1"/>
          <p:nvPr/>
        </p:nvSpPr>
        <p:spPr>
          <a:xfrm>
            <a:off x="6496532" y="1784841"/>
            <a:ext cx="1207770" cy="7010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1590" marR="372745" indent="-9525">
              <a:lnSpc>
                <a:spcPts val="1170"/>
              </a:lnSpc>
              <a:spcBef>
                <a:spcPts val="160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Procópio Bandeirantes</a:t>
            </a:r>
            <a:endParaRPr sz="1000" dirty="0">
              <a:latin typeface="Arial"/>
              <a:cs typeface="Arial"/>
            </a:endParaRPr>
          </a:p>
          <a:p>
            <a:pPr marL="263525">
              <a:lnSpc>
                <a:spcPct val="100000"/>
              </a:lnSpc>
              <a:spcBef>
                <a:spcPts val="45"/>
              </a:spcBef>
            </a:pPr>
            <a:r>
              <a:rPr sz="1000" b="1" spc="-70" dirty="0">
                <a:solidFill>
                  <a:srgbClr val="FFFFFF"/>
                </a:solidFill>
                <a:latin typeface="Arial"/>
                <a:cs typeface="Arial"/>
              </a:rPr>
              <a:t>St.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Ant.</a:t>
            </a:r>
            <a:r>
              <a:rPr sz="10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Platina</a:t>
            </a:r>
            <a:endParaRPr sz="1000" dirty="0">
              <a:latin typeface="Arial"/>
              <a:cs typeface="Arial"/>
            </a:endParaRPr>
          </a:p>
          <a:p>
            <a:pPr marL="485140">
              <a:lnSpc>
                <a:spcPct val="100000"/>
              </a:lnSpc>
              <a:spcBef>
                <a:spcPts val="470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Guapirama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2531A15-C2E9-30DE-1250-7DC2F6207103}"/>
              </a:ext>
            </a:extLst>
          </p:cNvPr>
          <p:cNvSpPr txBox="1"/>
          <p:nvPr/>
        </p:nvSpPr>
        <p:spPr>
          <a:xfrm>
            <a:off x="48829" y="6560968"/>
            <a:ext cx="216097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Quilometragem: base SNV</a:t>
            </a:r>
            <a:endParaRPr lang="pt-BR" sz="1100" dirty="0"/>
          </a:p>
        </p:txBody>
      </p:sp>
    </p:spTree>
    <p:extLst>
      <p:ext uri="{BB962C8B-B14F-4D97-AF65-F5344CB8AC3E}">
        <p14:creationId xmlns:p14="http://schemas.microsoft.com/office/powerpoint/2010/main" val="3005643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66BECCA-E216-387B-6387-4BBB04BD6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97C98E60-B90C-3F0F-7EAE-F3E657E51E24}"/>
              </a:ext>
            </a:extLst>
          </p:cNvPr>
          <p:cNvGrpSpPr/>
          <p:nvPr/>
        </p:nvGrpSpPr>
        <p:grpSpPr>
          <a:xfrm>
            <a:off x="0" y="0"/>
            <a:ext cx="11945620" cy="6858000"/>
            <a:chOff x="0" y="0"/>
            <a:chExt cx="11945620" cy="6858000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B34414AC-ACA1-0828-1845-0610E175C551}"/>
                </a:ext>
              </a:extLst>
            </p:cNvPr>
            <p:cNvSpPr/>
            <p:nvPr/>
          </p:nvSpPr>
          <p:spPr>
            <a:xfrm>
              <a:off x="0" y="0"/>
              <a:ext cx="10226040" cy="6858000"/>
            </a:xfrm>
            <a:custGeom>
              <a:avLst/>
              <a:gdLst/>
              <a:ahLst/>
              <a:cxnLst/>
              <a:rect l="l" t="t" r="r" b="b"/>
              <a:pathLst>
                <a:path w="10226040" h="6858000">
                  <a:moveTo>
                    <a:pt x="10226040" y="0"/>
                  </a:moveTo>
                  <a:lnTo>
                    <a:pt x="65211" y="0"/>
                  </a:lnTo>
                  <a:lnTo>
                    <a:pt x="0" y="73659"/>
                  </a:lnTo>
                  <a:lnTo>
                    <a:pt x="0" y="6857998"/>
                  </a:lnTo>
                  <a:lnTo>
                    <a:pt x="4157720" y="6857998"/>
                  </a:lnTo>
                  <a:lnTo>
                    <a:pt x="10226040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990D149A-F6EF-7C6E-D3E4-1ECCE15EBF0C}"/>
                </a:ext>
              </a:extLst>
            </p:cNvPr>
            <p:cNvSpPr/>
            <p:nvPr/>
          </p:nvSpPr>
          <p:spPr>
            <a:xfrm>
              <a:off x="0" y="0"/>
              <a:ext cx="3121660" cy="2075814"/>
            </a:xfrm>
            <a:custGeom>
              <a:avLst/>
              <a:gdLst/>
              <a:ahLst/>
              <a:cxnLst/>
              <a:rect l="l" t="t" r="r" b="b"/>
              <a:pathLst>
                <a:path w="3121660" h="2075814">
                  <a:moveTo>
                    <a:pt x="3121152" y="0"/>
                  </a:moveTo>
                  <a:lnTo>
                    <a:pt x="0" y="0"/>
                  </a:lnTo>
                  <a:lnTo>
                    <a:pt x="0" y="2075688"/>
                  </a:lnTo>
                  <a:lnTo>
                    <a:pt x="1122807" y="2075688"/>
                  </a:lnTo>
                  <a:lnTo>
                    <a:pt x="1174342" y="2072015"/>
                  </a:lnTo>
                  <a:lnTo>
                    <a:pt x="1224332" y="2061209"/>
                  </a:lnTo>
                  <a:lnTo>
                    <a:pt x="1272084" y="2043588"/>
                  </a:lnTo>
                  <a:lnTo>
                    <a:pt x="1316903" y="2019469"/>
                  </a:lnTo>
                  <a:lnTo>
                    <a:pt x="1358095" y="1989169"/>
                  </a:lnTo>
                  <a:lnTo>
                    <a:pt x="1394968" y="1953005"/>
                  </a:lnTo>
                  <a:lnTo>
                    <a:pt x="3121152" y="0"/>
                  </a:lnTo>
                  <a:close/>
                </a:path>
              </a:pathLst>
            </a:custGeom>
            <a:solidFill>
              <a:srgbClr val="70CC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DD2CF95D-C6A2-FC82-6F5A-7021BA72893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38943" y="627887"/>
              <a:ext cx="2106167" cy="969263"/>
            </a:xfrm>
            <a:prstGeom prst="rect">
              <a:avLst/>
            </a:prstGeom>
          </p:spPr>
        </p:pic>
      </p:grpSp>
      <p:sp>
        <p:nvSpPr>
          <p:cNvPr id="6" name="object 6">
            <a:extLst>
              <a:ext uri="{FF2B5EF4-FFF2-40B4-BE49-F238E27FC236}">
                <a16:creationId xmlns:a16="http://schemas.microsoft.com/office/drawing/2014/main" id="{98EE26C6-C4EF-A0A9-CAC6-E33CAD5B3856}"/>
              </a:ext>
            </a:extLst>
          </p:cNvPr>
          <p:cNvSpPr txBox="1"/>
          <p:nvPr/>
        </p:nvSpPr>
        <p:spPr>
          <a:xfrm>
            <a:off x="723086" y="776427"/>
            <a:ext cx="5550077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t-BR" sz="2800" b="1" spc="-60" dirty="0">
                <a:solidFill>
                  <a:srgbClr val="002F56"/>
                </a:solidFill>
                <a:latin typeface="Tahoma"/>
                <a:cs typeface="Tahoma"/>
              </a:rPr>
              <a:t>Investimentos | 3º ano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E1702B01-496E-05B9-8B5A-21911CB9A1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8243" y="1525022"/>
            <a:ext cx="4576127" cy="5507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pt-BR" sz="3500" spc="-130" dirty="0"/>
              <a:t>Melhorias em 109 km</a:t>
            </a:r>
            <a:endParaRPr sz="3500" dirty="0"/>
          </a:p>
        </p:txBody>
      </p:sp>
      <p:sp>
        <p:nvSpPr>
          <p:cNvPr id="26" name="object 2">
            <a:extLst>
              <a:ext uri="{FF2B5EF4-FFF2-40B4-BE49-F238E27FC236}">
                <a16:creationId xmlns:a16="http://schemas.microsoft.com/office/drawing/2014/main" id="{A817D0B8-9E15-3034-9069-D70B2497C6E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9576878" y="960054"/>
            <a:ext cx="2353057" cy="1828926"/>
          </a:xfrm>
          <a:custGeom>
            <a:avLst/>
            <a:gdLst/>
            <a:ahLst/>
            <a:cxnLst/>
            <a:rect l="l" t="t" r="r" b="b"/>
            <a:pathLst>
              <a:path w="1295400" h="1176654">
                <a:moveTo>
                  <a:pt x="1295400" y="0"/>
                </a:moveTo>
                <a:lnTo>
                  <a:pt x="0" y="1176527"/>
                </a:lnTo>
                <a:lnTo>
                  <a:pt x="1294129" y="1176527"/>
                </a:lnTo>
                <a:lnTo>
                  <a:pt x="129540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4">
            <a:extLst>
              <a:ext uri="{FF2B5EF4-FFF2-40B4-BE49-F238E27FC236}">
                <a16:creationId xmlns:a16="http://schemas.microsoft.com/office/drawing/2014/main" id="{8F033F1D-445B-2487-02E0-1747959F1B21}"/>
              </a:ext>
            </a:extLst>
          </p:cNvPr>
          <p:cNvGrpSpPr/>
          <p:nvPr/>
        </p:nvGrpSpPr>
        <p:grpSpPr>
          <a:xfrm>
            <a:off x="10171239" y="442392"/>
            <a:ext cx="1538764" cy="826294"/>
            <a:chOff x="13561652" y="589856"/>
            <a:chExt cx="2051685" cy="1101725"/>
          </a:xfrm>
        </p:grpSpPr>
        <p:sp>
          <p:nvSpPr>
            <p:cNvPr id="29" name="object 5">
              <a:extLst>
                <a:ext uri="{FF2B5EF4-FFF2-40B4-BE49-F238E27FC236}">
                  <a16:creationId xmlns:a16="http://schemas.microsoft.com/office/drawing/2014/main" id="{EE1A6CBF-5BBD-1926-933A-75E21A6005A6}"/>
                </a:ext>
              </a:extLst>
            </p:cNvPr>
            <p:cNvSpPr/>
            <p:nvPr/>
          </p:nvSpPr>
          <p:spPr>
            <a:xfrm>
              <a:off x="14346163" y="591404"/>
              <a:ext cx="1267460" cy="1099185"/>
            </a:xfrm>
            <a:custGeom>
              <a:avLst/>
              <a:gdLst/>
              <a:ahLst/>
              <a:cxnLst/>
              <a:rect l="l" t="t" r="r" b="b"/>
              <a:pathLst>
                <a:path w="1267459" h="1099185">
                  <a:moveTo>
                    <a:pt x="1177239" y="0"/>
                  </a:moveTo>
                  <a:lnTo>
                    <a:pt x="1125849" y="2557"/>
                  </a:lnTo>
                  <a:lnTo>
                    <a:pt x="1078962" y="10593"/>
                  </a:lnTo>
                  <a:lnTo>
                    <a:pt x="1035291" y="24655"/>
                  </a:lnTo>
                  <a:lnTo>
                    <a:pt x="993550" y="45289"/>
                  </a:lnTo>
                  <a:lnTo>
                    <a:pt x="952455" y="73040"/>
                  </a:lnTo>
                  <a:lnTo>
                    <a:pt x="910718" y="108456"/>
                  </a:lnTo>
                  <a:lnTo>
                    <a:pt x="867054" y="152082"/>
                  </a:lnTo>
                  <a:lnTo>
                    <a:pt x="780111" y="247958"/>
                  </a:lnTo>
                  <a:lnTo>
                    <a:pt x="671441" y="371082"/>
                  </a:lnTo>
                  <a:lnTo>
                    <a:pt x="539368" y="522541"/>
                  </a:lnTo>
                  <a:lnTo>
                    <a:pt x="509429" y="549977"/>
                  </a:lnTo>
                  <a:lnTo>
                    <a:pt x="474316" y="570845"/>
                  </a:lnTo>
                  <a:lnTo>
                    <a:pt x="434978" y="584103"/>
                  </a:lnTo>
                  <a:lnTo>
                    <a:pt x="392404" y="588746"/>
                  </a:lnTo>
                  <a:lnTo>
                    <a:pt x="345368" y="583072"/>
                  </a:lnTo>
                  <a:lnTo>
                    <a:pt x="302445" y="566951"/>
                  </a:lnTo>
                  <a:lnTo>
                    <a:pt x="264985" y="541735"/>
                  </a:lnTo>
                  <a:lnTo>
                    <a:pt x="234341" y="508776"/>
                  </a:lnTo>
                  <a:lnTo>
                    <a:pt x="211864" y="469423"/>
                  </a:lnTo>
                  <a:lnTo>
                    <a:pt x="198907" y="425030"/>
                  </a:lnTo>
                  <a:lnTo>
                    <a:pt x="198119" y="420306"/>
                  </a:lnTo>
                  <a:lnTo>
                    <a:pt x="192214" y="418630"/>
                  </a:lnTo>
                  <a:lnTo>
                    <a:pt x="495" y="635381"/>
                  </a:lnTo>
                  <a:lnTo>
                    <a:pt x="0" y="636727"/>
                  </a:lnTo>
                  <a:lnTo>
                    <a:pt x="0" y="1096479"/>
                  </a:lnTo>
                  <a:lnTo>
                    <a:pt x="2552" y="1099007"/>
                  </a:lnTo>
                  <a:lnTo>
                    <a:pt x="193649" y="1099007"/>
                  </a:lnTo>
                  <a:lnTo>
                    <a:pt x="196189" y="1096454"/>
                  </a:lnTo>
                  <a:lnTo>
                    <a:pt x="196189" y="737908"/>
                  </a:lnTo>
                  <a:lnTo>
                    <a:pt x="200812" y="735152"/>
                  </a:lnTo>
                  <a:lnTo>
                    <a:pt x="247898" y="757542"/>
                  </a:lnTo>
                  <a:lnTo>
                    <a:pt x="293893" y="772542"/>
                  </a:lnTo>
                  <a:lnTo>
                    <a:pt x="342189" y="781829"/>
                  </a:lnTo>
                  <a:lnTo>
                    <a:pt x="392391" y="785012"/>
                  </a:lnTo>
                  <a:lnTo>
                    <a:pt x="445479" y="781447"/>
                  </a:lnTo>
                  <a:lnTo>
                    <a:pt x="496396" y="771062"/>
                  </a:lnTo>
                  <a:lnTo>
                    <a:pt x="544683" y="754324"/>
                  </a:lnTo>
                  <a:lnTo>
                    <a:pt x="589880" y="731698"/>
                  </a:lnTo>
                  <a:lnTo>
                    <a:pt x="631527" y="703651"/>
                  </a:lnTo>
                  <a:lnTo>
                    <a:pt x="669162" y="670648"/>
                  </a:lnTo>
                  <a:lnTo>
                    <a:pt x="1033868" y="258572"/>
                  </a:lnTo>
                  <a:lnTo>
                    <a:pt x="1063406" y="232662"/>
                  </a:lnTo>
                  <a:lnTo>
                    <a:pt x="1097738" y="213032"/>
                  </a:lnTo>
                  <a:lnTo>
                    <a:pt x="1135969" y="200589"/>
                  </a:lnTo>
                  <a:lnTo>
                    <a:pt x="1177201" y="196240"/>
                  </a:lnTo>
                  <a:lnTo>
                    <a:pt x="1198726" y="197414"/>
                  </a:lnTo>
                  <a:lnTo>
                    <a:pt x="1219576" y="200853"/>
                  </a:lnTo>
                  <a:lnTo>
                    <a:pt x="1239628" y="206430"/>
                  </a:lnTo>
                  <a:lnTo>
                    <a:pt x="1258760" y="214020"/>
                  </a:lnTo>
                  <a:lnTo>
                    <a:pt x="1262557" y="215747"/>
                  </a:lnTo>
                  <a:lnTo>
                    <a:pt x="1266875" y="213029"/>
                  </a:lnTo>
                  <a:lnTo>
                    <a:pt x="1266875" y="12192"/>
                  </a:lnTo>
                  <a:lnTo>
                    <a:pt x="1265008" y="9855"/>
                  </a:lnTo>
                  <a:lnTo>
                    <a:pt x="1241641" y="5288"/>
                  </a:lnTo>
                  <a:lnTo>
                    <a:pt x="1220498" y="2373"/>
                  </a:lnTo>
                  <a:lnTo>
                    <a:pt x="1199008" y="599"/>
                  </a:lnTo>
                  <a:lnTo>
                    <a:pt x="1177201" y="0"/>
                  </a:lnTo>
                  <a:close/>
                </a:path>
              </a:pathLst>
            </a:custGeom>
            <a:solidFill>
              <a:srgbClr val="77BE93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30" name="object 6">
              <a:extLst>
                <a:ext uri="{FF2B5EF4-FFF2-40B4-BE49-F238E27FC236}">
                  <a16:creationId xmlns:a16="http://schemas.microsoft.com/office/drawing/2014/main" id="{CE74973A-676A-8656-9F4E-56F1A6EAEFAA}"/>
                </a:ext>
              </a:extLst>
            </p:cNvPr>
            <p:cNvSpPr/>
            <p:nvPr/>
          </p:nvSpPr>
          <p:spPr>
            <a:xfrm>
              <a:off x="13561652" y="589856"/>
              <a:ext cx="1765935" cy="786765"/>
            </a:xfrm>
            <a:custGeom>
              <a:avLst/>
              <a:gdLst/>
              <a:ahLst/>
              <a:cxnLst/>
              <a:rect l="l" t="t" r="r" b="b"/>
              <a:pathLst>
                <a:path w="1765934" h="786765">
                  <a:moveTo>
                    <a:pt x="1759805" y="423260"/>
                  </a:moveTo>
                  <a:lnTo>
                    <a:pt x="1757315" y="423628"/>
                  </a:lnTo>
                  <a:lnTo>
                    <a:pt x="1569863" y="635388"/>
                  </a:lnTo>
                  <a:lnTo>
                    <a:pt x="1569368" y="636709"/>
                  </a:lnTo>
                  <a:lnTo>
                    <a:pt x="1569368" y="783673"/>
                  </a:lnTo>
                  <a:lnTo>
                    <a:pt x="1571908" y="786201"/>
                  </a:lnTo>
                  <a:lnTo>
                    <a:pt x="1762992" y="786201"/>
                  </a:lnTo>
                  <a:lnTo>
                    <a:pt x="1765507" y="783673"/>
                  </a:lnTo>
                  <a:lnTo>
                    <a:pt x="1765545" y="426753"/>
                  </a:lnTo>
                  <a:lnTo>
                    <a:pt x="1763919" y="424810"/>
                  </a:lnTo>
                  <a:lnTo>
                    <a:pt x="1759805" y="423260"/>
                  </a:lnTo>
                  <a:close/>
                </a:path>
                <a:path w="1765934" h="786765">
                  <a:moveTo>
                    <a:pt x="386932" y="0"/>
                  </a:moveTo>
                  <a:lnTo>
                    <a:pt x="305856" y="9621"/>
                  </a:lnTo>
                  <a:lnTo>
                    <a:pt x="256466" y="24398"/>
                  </a:lnTo>
                  <a:lnTo>
                    <a:pt x="209011" y="45854"/>
                  </a:lnTo>
                  <a:lnTo>
                    <a:pt x="164165" y="73944"/>
                  </a:lnTo>
                  <a:lnTo>
                    <a:pt x="122605" y="108622"/>
                  </a:lnTo>
                  <a:lnTo>
                    <a:pt x="85005" y="149842"/>
                  </a:lnTo>
                  <a:lnTo>
                    <a:pt x="57834" y="188515"/>
                  </a:lnTo>
                  <a:lnTo>
                    <a:pt x="35903" y="229364"/>
                  </a:lnTo>
                  <a:lnTo>
                    <a:pt x="19183" y="271918"/>
                  </a:lnTo>
                  <a:lnTo>
                    <a:pt x="7645" y="315706"/>
                  </a:lnTo>
                  <a:lnTo>
                    <a:pt x="1260" y="360258"/>
                  </a:lnTo>
                  <a:lnTo>
                    <a:pt x="0" y="405103"/>
                  </a:lnTo>
                  <a:lnTo>
                    <a:pt x="3834" y="449772"/>
                  </a:lnTo>
                  <a:lnTo>
                    <a:pt x="12735" y="493794"/>
                  </a:lnTo>
                  <a:lnTo>
                    <a:pt x="26673" y="536697"/>
                  </a:lnTo>
                  <a:lnTo>
                    <a:pt x="45620" y="578013"/>
                  </a:lnTo>
                  <a:lnTo>
                    <a:pt x="69547" y="617269"/>
                  </a:lnTo>
                  <a:lnTo>
                    <a:pt x="98424" y="653997"/>
                  </a:lnTo>
                  <a:lnTo>
                    <a:pt x="132223" y="687725"/>
                  </a:lnTo>
                  <a:lnTo>
                    <a:pt x="171115" y="718045"/>
                  </a:lnTo>
                  <a:lnTo>
                    <a:pt x="212529" y="742760"/>
                  </a:lnTo>
                  <a:lnTo>
                    <a:pt x="255944" y="761903"/>
                  </a:lnTo>
                  <a:lnTo>
                    <a:pt x="300844" y="775505"/>
                  </a:lnTo>
                  <a:lnTo>
                    <a:pt x="346708" y="783599"/>
                  </a:lnTo>
                  <a:lnTo>
                    <a:pt x="393018" y="786216"/>
                  </a:lnTo>
                  <a:lnTo>
                    <a:pt x="439255" y="783387"/>
                  </a:lnTo>
                  <a:lnTo>
                    <a:pt x="484900" y="775146"/>
                  </a:lnTo>
                  <a:lnTo>
                    <a:pt x="529434" y="761523"/>
                  </a:lnTo>
                  <a:lnTo>
                    <a:pt x="572338" y="742550"/>
                  </a:lnTo>
                  <a:lnTo>
                    <a:pt x="613094" y="718260"/>
                  </a:lnTo>
                  <a:lnTo>
                    <a:pt x="651182" y="688684"/>
                  </a:lnTo>
                  <a:lnTo>
                    <a:pt x="686083" y="653854"/>
                  </a:lnTo>
                  <a:lnTo>
                    <a:pt x="743378" y="589083"/>
                  </a:lnTo>
                  <a:lnTo>
                    <a:pt x="411180" y="589083"/>
                  </a:lnTo>
                  <a:lnTo>
                    <a:pt x="363376" y="587878"/>
                  </a:lnTo>
                  <a:lnTo>
                    <a:pt x="358880" y="587204"/>
                  </a:lnTo>
                  <a:lnTo>
                    <a:pt x="356861" y="581870"/>
                  </a:lnTo>
                  <a:lnTo>
                    <a:pt x="471832" y="451911"/>
                  </a:lnTo>
                  <a:lnTo>
                    <a:pt x="209935" y="451911"/>
                  </a:lnTo>
                  <a:lnTo>
                    <a:pt x="204372" y="450565"/>
                  </a:lnTo>
                  <a:lnTo>
                    <a:pt x="203153" y="446158"/>
                  </a:lnTo>
                  <a:lnTo>
                    <a:pt x="196133" y="398866"/>
                  </a:lnTo>
                  <a:lnTo>
                    <a:pt x="200716" y="351210"/>
                  </a:lnTo>
                  <a:lnTo>
                    <a:pt x="217046" y="305473"/>
                  </a:lnTo>
                  <a:lnTo>
                    <a:pt x="245266" y="263939"/>
                  </a:lnTo>
                  <a:lnTo>
                    <a:pt x="278017" y="234358"/>
                  </a:lnTo>
                  <a:lnTo>
                    <a:pt x="315261" y="213436"/>
                  </a:lnTo>
                  <a:lnTo>
                    <a:pt x="355493" y="201236"/>
                  </a:lnTo>
                  <a:lnTo>
                    <a:pt x="397183" y="197848"/>
                  </a:lnTo>
                  <a:lnTo>
                    <a:pt x="696638" y="197848"/>
                  </a:lnTo>
                  <a:lnTo>
                    <a:pt x="716258" y="175674"/>
                  </a:lnTo>
                  <a:lnTo>
                    <a:pt x="690834" y="139315"/>
                  </a:lnTo>
                  <a:lnTo>
                    <a:pt x="663172" y="110116"/>
                  </a:lnTo>
                  <a:lnTo>
                    <a:pt x="623628" y="76862"/>
                  </a:lnTo>
                  <a:lnTo>
                    <a:pt x="581450" y="49616"/>
                  </a:lnTo>
                  <a:lnTo>
                    <a:pt x="537172" y="28344"/>
                  </a:lnTo>
                  <a:lnTo>
                    <a:pt x="491331" y="13009"/>
                  </a:lnTo>
                  <a:lnTo>
                    <a:pt x="444460" y="3576"/>
                  </a:lnTo>
                  <a:lnTo>
                    <a:pt x="397095" y="7"/>
                  </a:lnTo>
                  <a:lnTo>
                    <a:pt x="386932" y="0"/>
                  </a:lnTo>
                  <a:close/>
                </a:path>
                <a:path w="1765934" h="786765">
                  <a:moveTo>
                    <a:pt x="1176976" y="1569"/>
                  </a:moveTo>
                  <a:lnTo>
                    <a:pt x="1123898" y="5130"/>
                  </a:lnTo>
                  <a:lnTo>
                    <a:pt x="1072980" y="15503"/>
                  </a:lnTo>
                  <a:lnTo>
                    <a:pt x="1024687" y="32225"/>
                  </a:lnTo>
                  <a:lnTo>
                    <a:pt x="979483" y="54832"/>
                  </a:lnTo>
                  <a:lnTo>
                    <a:pt x="937832" y="82860"/>
                  </a:lnTo>
                  <a:lnTo>
                    <a:pt x="900198" y="115844"/>
                  </a:lnTo>
                  <a:lnTo>
                    <a:pt x="539157" y="523870"/>
                  </a:lnTo>
                  <a:lnTo>
                    <a:pt x="501354" y="556947"/>
                  </a:lnTo>
                  <a:lnTo>
                    <a:pt x="457934" y="578729"/>
                  </a:lnTo>
                  <a:lnTo>
                    <a:pt x="411180" y="589083"/>
                  </a:lnTo>
                  <a:lnTo>
                    <a:pt x="743378" y="589083"/>
                  </a:lnTo>
                  <a:lnTo>
                    <a:pt x="942801" y="363697"/>
                  </a:lnTo>
                  <a:lnTo>
                    <a:pt x="1018645" y="278010"/>
                  </a:lnTo>
                  <a:lnTo>
                    <a:pt x="1049337" y="244939"/>
                  </a:lnTo>
                  <a:lnTo>
                    <a:pt x="1086843" y="219620"/>
                  </a:lnTo>
                  <a:lnTo>
                    <a:pt x="1129842" y="203424"/>
                  </a:lnTo>
                  <a:lnTo>
                    <a:pt x="1176976" y="197721"/>
                  </a:lnTo>
                  <a:lnTo>
                    <a:pt x="1516538" y="197721"/>
                  </a:lnTo>
                  <a:lnTo>
                    <a:pt x="1493990" y="162761"/>
                  </a:lnTo>
                  <a:lnTo>
                    <a:pt x="1465230" y="127784"/>
                  </a:lnTo>
                  <a:lnTo>
                    <a:pt x="1432681" y="96356"/>
                  </a:lnTo>
                  <a:lnTo>
                    <a:pt x="1396685" y="68823"/>
                  </a:lnTo>
                  <a:lnTo>
                    <a:pt x="1357584" y="45527"/>
                  </a:lnTo>
                  <a:lnTo>
                    <a:pt x="1315721" y="26810"/>
                  </a:lnTo>
                  <a:lnTo>
                    <a:pt x="1271400" y="13009"/>
                  </a:lnTo>
                  <a:lnTo>
                    <a:pt x="1225075" y="4488"/>
                  </a:lnTo>
                  <a:lnTo>
                    <a:pt x="1176976" y="1569"/>
                  </a:lnTo>
                  <a:close/>
                </a:path>
                <a:path w="1765934" h="786765">
                  <a:moveTo>
                    <a:pt x="696638" y="197848"/>
                  </a:moveTo>
                  <a:lnTo>
                    <a:pt x="397183" y="197848"/>
                  </a:lnTo>
                  <a:lnTo>
                    <a:pt x="405159" y="198038"/>
                  </a:lnTo>
                  <a:lnTo>
                    <a:pt x="413135" y="198724"/>
                  </a:lnTo>
                  <a:lnTo>
                    <a:pt x="425581" y="200566"/>
                  </a:lnTo>
                  <a:lnTo>
                    <a:pt x="427587" y="205925"/>
                  </a:lnTo>
                  <a:lnTo>
                    <a:pt x="209935" y="451911"/>
                  </a:lnTo>
                  <a:lnTo>
                    <a:pt x="471832" y="451911"/>
                  </a:lnTo>
                  <a:lnTo>
                    <a:pt x="696638" y="197848"/>
                  </a:lnTo>
                  <a:close/>
                </a:path>
                <a:path w="1765934" h="786765">
                  <a:moveTo>
                    <a:pt x="1516538" y="197721"/>
                  </a:moveTo>
                  <a:lnTo>
                    <a:pt x="1176976" y="197721"/>
                  </a:lnTo>
                  <a:lnTo>
                    <a:pt x="1223932" y="203376"/>
                  </a:lnTo>
                  <a:lnTo>
                    <a:pt x="1266787" y="219445"/>
                  </a:lnTo>
                  <a:lnTo>
                    <a:pt x="1304200" y="244579"/>
                  </a:lnTo>
                  <a:lnTo>
                    <a:pt x="1334828" y="277432"/>
                  </a:lnTo>
                  <a:lnTo>
                    <a:pt x="1357328" y="316655"/>
                  </a:lnTo>
                  <a:lnTo>
                    <a:pt x="1370359" y="360903"/>
                  </a:lnTo>
                  <a:lnTo>
                    <a:pt x="1371159" y="365628"/>
                  </a:lnTo>
                  <a:lnTo>
                    <a:pt x="1377090" y="367304"/>
                  </a:lnTo>
                  <a:lnTo>
                    <a:pt x="1483713" y="246056"/>
                  </a:lnTo>
                  <a:lnTo>
                    <a:pt x="1519546" y="205709"/>
                  </a:lnTo>
                  <a:lnTo>
                    <a:pt x="1519838" y="203080"/>
                  </a:lnTo>
                  <a:lnTo>
                    <a:pt x="1518619" y="200947"/>
                  </a:lnTo>
                  <a:lnTo>
                    <a:pt x="1516538" y="197721"/>
                  </a:lnTo>
                  <a:close/>
                </a:path>
                <a:path w="1765934" h="786765">
                  <a:moveTo>
                    <a:pt x="1380251" y="363697"/>
                  </a:moveTo>
                  <a:close/>
                </a:path>
                <a:path w="1765934" h="786765">
                  <a:moveTo>
                    <a:pt x="1718631" y="1569"/>
                  </a:moveTo>
                  <a:lnTo>
                    <a:pt x="1571895" y="1569"/>
                  </a:lnTo>
                  <a:lnTo>
                    <a:pt x="1569368" y="4135"/>
                  </a:lnTo>
                  <a:lnTo>
                    <a:pt x="1569368" y="140723"/>
                  </a:lnTo>
                  <a:lnTo>
                    <a:pt x="1575769" y="143200"/>
                  </a:lnTo>
                  <a:lnTo>
                    <a:pt x="1593401" y="123970"/>
                  </a:lnTo>
                  <a:lnTo>
                    <a:pt x="1605868" y="110599"/>
                  </a:lnTo>
                  <a:lnTo>
                    <a:pt x="1634938" y="80827"/>
                  </a:lnTo>
                  <a:lnTo>
                    <a:pt x="1662816" y="54636"/>
                  </a:lnTo>
                  <a:lnTo>
                    <a:pt x="1716307" y="11933"/>
                  </a:lnTo>
                  <a:lnTo>
                    <a:pt x="1720904" y="8745"/>
                  </a:lnTo>
                  <a:lnTo>
                    <a:pt x="1718631" y="1569"/>
                  </a:lnTo>
                  <a:close/>
                </a:path>
              </a:pathLst>
            </a:custGeom>
            <a:solidFill>
              <a:srgbClr val="173153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31" name="object 7">
              <a:extLst>
                <a:ext uri="{FF2B5EF4-FFF2-40B4-BE49-F238E27FC236}">
                  <a16:creationId xmlns:a16="http://schemas.microsoft.com/office/drawing/2014/main" id="{6DF290D2-0CDA-92D7-B0DA-1F0310A49ED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10758" y="1611953"/>
              <a:ext cx="407353" cy="79019"/>
            </a:xfrm>
            <a:prstGeom prst="rect">
              <a:avLst/>
            </a:prstGeom>
          </p:spPr>
        </p:pic>
        <p:pic>
          <p:nvPicPr>
            <p:cNvPr id="32" name="object 8">
              <a:extLst>
                <a:ext uri="{FF2B5EF4-FFF2-40B4-BE49-F238E27FC236}">
                  <a16:creationId xmlns:a16="http://schemas.microsoft.com/office/drawing/2014/main" id="{8432323E-9F22-2BE6-4C12-FE44C90C0C71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52840" y="1611953"/>
              <a:ext cx="482013" cy="79019"/>
            </a:xfrm>
            <a:prstGeom prst="rect">
              <a:avLst/>
            </a:prstGeom>
          </p:spPr>
        </p:pic>
      </p:grpSp>
      <p:grpSp>
        <p:nvGrpSpPr>
          <p:cNvPr id="69" name="object 13">
            <a:extLst>
              <a:ext uri="{FF2B5EF4-FFF2-40B4-BE49-F238E27FC236}">
                <a16:creationId xmlns:a16="http://schemas.microsoft.com/office/drawing/2014/main" id="{59128D08-4F24-189A-406F-6BFA939DA3F2}"/>
              </a:ext>
            </a:extLst>
          </p:cNvPr>
          <p:cNvGrpSpPr/>
          <p:nvPr/>
        </p:nvGrpSpPr>
        <p:grpSpPr>
          <a:xfrm>
            <a:off x="8187493" y="2481003"/>
            <a:ext cx="3757617" cy="3933444"/>
            <a:chOff x="10173366" y="2448509"/>
            <a:chExt cx="5010156" cy="5244592"/>
          </a:xfrm>
        </p:grpSpPr>
        <p:sp>
          <p:nvSpPr>
            <p:cNvPr id="70" name="object 14">
              <a:extLst>
                <a:ext uri="{FF2B5EF4-FFF2-40B4-BE49-F238E27FC236}">
                  <a16:creationId xmlns:a16="http://schemas.microsoft.com/office/drawing/2014/main" id="{2C84F13C-7C4A-4D79-137B-C6F3692E11AE}"/>
                </a:ext>
              </a:extLst>
            </p:cNvPr>
            <p:cNvSpPr/>
            <p:nvPr/>
          </p:nvSpPr>
          <p:spPr>
            <a:xfrm>
              <a:off x="10173366" y="2454351"/>
              <a:ext cx="5010150" cy="5238750"/>
            </a:xfrm>
            <a:custGeom>
              <a:avLst/>
              <a:gdLst/>
              <a:ahLst/>
              <a:cxnLst/>
              <a:rect l="l" t="t" r="r" b="b"/>
              <a:pathLst>
                <a:path w="5010150" h="5238750">
                  <a:moveTo>
                    <a:pt x="4619066" y="0"/>
                  </a:moveTo>
                  <a:lnTo>
                    <a:pt x="391083" y="0"/>
                  </a:lnTo>
                  <a:lnTo>
                    <a:pt x="342027" y="3047"/>
                  </a:lnTo>
                  <a:lnTo>
                    <a:pt x="294789" y="11944"/>
                  </a:lnTo>
                  <a:lnTo>
                    <a:pt x="249735" y="26324"/>
                  </a:lnTo>
                  <a:lnTo>
                    <a:pt x="207233" y="45821"/>
                  </a:lnTo>
                  <a:lnTo>
                    <a:pt x="167649" y="70069"/>
                  </a:lnTo>
                  <a:lnTo>
                    <a:pt x="131349" y="98700"/>
                  </a:lnTo>
                  <a:lnTo>
                    <a:pt x="98700" y="131349"/>
                  </a:lnTo>
                  <a:lnTo>
                    <a:pt x="70069" y="167649"/>
                  </a:lnTo>
                  <a:lnTo>
                    <a:pt x="45821" y="207233"/>
                  </a:lnTo>
                  <a:lnTo>
                    <a:pt x="26324" y="249735"/>
                  </a:lnTo>
                  <a:lnTo>
                    <a:pt x="11944" y="294789"/>
                  </a:lnTo>
                  <a:lnTo>
                    <a:pt x="3047" y="342027"/>
                  </a:lnTo>
                  <a:lnTo>
                    <a:pt x="0" y="391083"/>
                  </a:lnTo>
                  <a:lnTo>
                    <a:pt x="0" y="4847666"/>
                  </a:lnTo>
                  <a:lnTo>
                    <a:pt x="3047" y="4896722"/>
                  </a:lnTo>
                  <a:lnTo>
                    <a:pt x="11944" y="4943960"/>
                  </a:lnTo>
                  <a:lnTo>
                    <a:pt x="26324" y="4989014"/>
                  </a:lnTo>
                  <a:lnTo>
                    <a:pt x="45821" y="5031516"/>
                  </a:lnTo>
                  <a:lnTo>
                    <a:pt x="70069" y="5071100"/>
                  </a:lnTo>
                  <a:lnTo>
                    <a:pt x="98700" y="5107400"/>
                  </a:lnTo>
                  <a:lnTo>
                    <a:pt x="131349" y="5140049"/>
                  </a:lnTo>
                  <a:lnTo>
                    <a:pt x="167649" y="5168680"/>
                  </a:lnTo>
                  <a:lnTo>
                    <a:pt x="207233" y="5192928"/>
                  </a:lnTo>
                  <a:lnTo>
                    <a:pt x="249735" y="5212425"/>
                  </a:lnTo>
                  <a:lnTo>
                    <a:pt x="294789" y="5226805"/>
                  </a:lnTo>
                  <a:lnTo>
                    <a:pt x="342027" y="5235702"/>
                  </a:lnTo>
                  <a:lnTo>
                    <a:pt x="391083" y="5238750"/>
                  </a:lnTo>
                  <a:lnTo>
                    <a:pt x="4619066" y="5238750"/>
                  </a:lnTo>
                  <a:lnTo>
                    <a:pt x="4668122" y="5235702"/>
                  </a:lnTo>
                  <a:lnTo>
                    <a:pt x="4715360" y="5226805"/>
                  </a:lnTo>
                  <a:lnTo>
                    <a:pt x="4760414" y="5212425"/>
                  </a:lnTo>
                  <a:lnTo>
                    <a:pt x="4802916" y="5192928"/>
                  </a:lnTo>
                  <a:lnTo>
                    <a:pt x="4842500" y="5168680"/>
                  </a:lnTo>
                  <a:lnTo>
                    <a:pt x="4878800" y="5140049"/>
                  </a:lnTo>
                  <a:lnTo>
                    <a:pt x="4911449" y="5107400"/>
                  </a:lnTo>
                  <a:lnTo>
                    <a:pt x="4940080" y="5071100"/>
                  </a:lnTo>
                  <a:lnTo>
                    <a:pt x="4964328" y="5031516"/>
                  </a:lnTo>
                  <a:lnTo>
                    <a:pt x="4983825" y="4989014"/>
                  </a:lnTo>
                  <a:lnTo>
                    <a:pt x="4998205" y="4943960"/>
                  </a:lnTo>
                  <a:lnTo>
                    <a:pt x="5007102" y="4896722"/>
                  </a:lnTo>
                  <a:lnTo>
                    <a:pt x="5010150" y="4847666"/>
                  </a:lnTo>
                  <a:lnTo>
                    <a:pt x="5010150" y="391083"/>
                  </a:lnTo>
                  <a:lnTo>
                    <a:pt x="5007102" y="342027"/>
                  </a:lnTo>
                  <a:lnTo>
                    <a:pt x="4998205" y="294789"/>
                  </a:lnTo>
                  <a:lnTo>
                    <a:pt x="4983825" y="249735"/>
                  </a:lnTo>
                  <a:lnTo>
                    <a:pt x="4964328" y="207233"/>
                  </a:lnTo>
                  <a:lnTo>
                    <a:pt x="4940080" y="167649"/>
                  </a:lnTo>
                  <a:lnTo>
                    <a:pt x="4911449" y="131349"/>
                  </a:lnTo>
                  <a:lnTo>
                    <a:pt x="4878800" y="98700"/>
                  </a:lnTo>
                  <a:lnTo>
                    <a:pt x="4842500" y="70069"/>
                  </a:lnTo>
                  <a:lnTo>
                    <a:pt x="4802916" y="45821"/>
                  </a:lnTo>
                  <a:lnTo>
                    <a:pt x="4760414" y="26324"/>
                  </a:lnTo>
                  <a:lnTo>
                    <a:pt x="4715360" y="11944"/>
                  </a:lnTo>
                  <a:lnTo>
                    <a:pt x="4668122" y="3047"/>
                  </a:lnTo>
                  <a:lnTo>
                    <a:pt x="46190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350" dirty="0"/>
            </a:p>
          </p:txBody>
        </p:sp>
        <p:pic>
          <p:nvPicPr>
            <p:cNvPr id="71" name="object 15">
              <a:extLst>
                <a:ext uri="{FF2B5EF4-FFF2-40B4-BE49-F238E27FC236}">
                  <a16:creationId xmlns:a16="http://schemas.microsoft.com/office/drawing/2014/main" id="{71D96819-A945-7C50-AEF3-AE4AFA9B72A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945260" y="2448509"/>
              <a:ext cx="1238262" cy="1568455"/>
            </a:xfrm>
            <a:prstGeom prst="rect">
              <a:avLst/>
            </a:prstGeom>
          </p:spPr>
        </p:pic>
        <p:pic>
          <p:nvPicPr>
            <p:cNvPr id="72" name="object 16">
              <a:extLst>
                <a:ext uri="{FF2B5EF4-FFF2-40B4-BE49-F238E27FC236}">
                  <a16:creationId xmlns:a16="http://schemas.microsoft.com/office/drawing/2014/main" id="{2E981AFE-95AC-D933-BE9F-0BA981D777B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73372" y="2448509"/>
              <a:ext cx="3702037" cy="2705099"/>
            </a:xfrm>
            <a:prstGeom prst="rect">
              <a:avLst/>
            </a:prstGeom>
          </p:spPr>
        </p:pic>
      </p:grpSp>
      <p:sp>
        <p:nvSpPr>
          <p:cNvPr id="73" name="object 17">
            <a:extLst>
              <a:ext uri="{FF2B5EF4-FFF2-40B4-BE49-F238E27FC236}">
                <a16:creationId xmlns:a16="http://schemas.microsoft.com/office/drawing/2014/main" id="{954752DF-A658-05B6-D50B-953084A14EDA}"/>
              </a:ext>
            </a:extLst>
          </p:cNvPr>
          <p:cNvSpPr txBox="1"/>
          <p:nvPr/>
        </p:nvSpPr>
        <p:spPr>
          <a:xfrm>
            <a:off x="9186481" y="2927871"/>
            <a:ext cx="465773" cy="12503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750" b="1" spc="3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Cambará</a:t>
            </a:r>
            <a:endParaRPr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object 18">
            <a:extLst>
              <a:ext uri="{FF2B5EF4-FFF2-40B4-BE49-F238E27FC236}">
                <a16:creationId xmlns:a16="http://schemas.microsoft.com/office/drawing/2014/main" id="{DC879A34-B703-0360-FF5E-2D3BB5F9D034}"/>
              </a:ext>
            </a:extLst>
          </p:cNvPr>
          <p:cNvSpPr txBox="1"/>
          <p:nvPr/>
        </p:nvSpPr>
        <p:spPr>
          <a:xfrm>
            <a:off x="9805989" y="3333499"/>
            <a:ext cx="585311" cy="12503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750" b="1" spc="-8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Jacarezinho</a:t>
            </a:r>
            <a:endParaRPr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object 19">
            <a:extLst>
              <a:ext uri="{FF2B5EF4-FFF2-40B4-BE49-F238E27FC236}">
                <a16:creationId xmlns:a16="http://schemas.microsoft.com/office/drawing/2014/main" id="{4D532AF4-A001-1A10-4AB8-D0C5331BC6E6}"/>
              </a:ext>
            </a:extLst>
          </p:cNvPr>
          <p:cNvSpPr txBox="1"/>
          <p:nvPr/>
        </p:nvSpPr>
        <p:spPr>
          <a:xfrm>
            <a:off x="9175395" y="3951361"/>
            <a:ext cx="530821" cy="3558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750" b="1" spc="-8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Santo Antônio </a:t>
            </a:r>
            <a:r>
              <a:rPr sz="750" b="1" spc="56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sz="750" b="1" spc="-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50" b="1" spc="-8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Platina</a:t>
            </a:r>
            <a:endParaRPr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object 20">
            <a:extLst>
              <a:ext uri="{FF2B5EF4-FFF2-40B4-BE49-F238E27FC236}">
                <a16:creationId xmlns:a16="http://schemas.microsoft.com/office/drawing/2014/main" id="{4F6268A6-F12C-8AA5-53F1-A6CEEDC6E32D}"/>
              </a:ext>
            </a:extLst>
          </p:cNvPr>
          <p:cNvSpPr txBox="1"/>
          <p:nvPr/>
        </p:nvSpPr>
        <p:spPr>
          <a:xfrm>
            <a:off x="8684039" y="2909636"/>
            <a:ext cx="326231" cy="12503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750" b="1" spc="-8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Andirá</a:t>
            </a:r>
            <a:endParaRPr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object 21">
            <a:extLst>
              <a:ext uri="{FF2B5EF4-FFF2-40B4-BE49-F238E27FC236}">
                <a16:creationId xmlns:a16="http://schemas.microsoft.com/office/drawing/2014/main" id="{22EF3AC5-443D-53DB-E60B-BE9A4217A43E}"/>
              </a:ext>
            </a:extLst>
          </p:cNvPr>
          <p:cNvSpPr txBox="1"/>
          <p:nvPr/>
        </p:nvSpPr>
        <p:spPr>
          <a:xfrm>
            <a:off x="8397621" y="3423986"/>
            <a:ext cx="404813" cy="2404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spcBef>
                <a:spcPts val="75"/>
              </a:spcBef>
            </a:pPr>
            <a:r>
              <a:rPr sz="750" b="1" spc="-8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Santa Mariana</a:t>
            </a:r>
            <a:endParaRPr sz="7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8" name="object 22">
            <a:extLst>
              <a:ext uri="{FF2B5EF4-FFF2-40B4-BE49-F238E27FC236}">
                <a16:creationId xmlns:a16="http://schemas.microsoft.com/office/drawing/2014/main" id="{9658AC0C-5E1D-6239-7E9A-D6FF7AC8C66C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520998" y="4590790"/>
            <a:ext cx="2424113" cy="1819280"/>
          </a:xfrm>
          <a:prstGeom prst="rect">
            <a:avLst/>
          </a:prstGeom>
        </p:spPr>
      </p:pic>
      <p:sp>
        <p:nvSpPr>
          <p:cNvPr id="79" name="object 23">
            <a:extLst>
              <a:ext uri="{FF2B5EF4-FFF2-40B4-BE49-F238E27FC236}">
                <a16:creationId xmlns:a16="http://schemas.microsoft.com/office/drawing/2014/main" id="{62F5DF57-8162-48A2-9107-9F36859415F1}"/>
              </a:ext>
            </a:extLst>
          </p:cNvPr>
          <p:cNvSpPr txBox="1"/>
          <p:nvPr/>
        </p:nvSpPr>
        <p:spPr>
          <a:xfrm>
            <a:off x="9799147" y="5128664"/>
            <a:ext cx="381000" cy="12503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750" b="1" spc="-8" dirty="0">
                <a:solidFill>
                  <a:srgbClr val="FFFFFF"/>
                </a:solidFill>
                <a:latin typeface="Arial"/>
                <a:cs typeface="Arial"/>
              </a:rPr>
              <a:t>Curitiba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80" name="object 24">
            <a:extLst>
              <a:ext uri="{FF2B5EF4-FFF2-40B4-BE49-F238E27FC236}">
                <a16:creationId xmlns:a16="http://schemas.microsoft.com/office/drawing/2014/main" id="{837903EB-2A49-D063-CDA3-5C7E1018C938}"/>
              </a:ext>
            </a:extLst>
          </p:cNvPr>
          <p:cNvSpPr txBox="1"/>
          <p:nvPr/>
        </p:nvSpPr>
        <p:spPr>
          <a:xfrm>
            <a:off x="10585692" y="5774036"/>
            <a:ext cx="529114" cy="2404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spcBef>
                <a:spcPts val="75"/>
              </a:spcBef>
            </a:pPr>
            <a:r>
              <a:rPr sz="750" b="1" dirty="0">
                <a:solidFill>
                  <a:srgbClr val="FFFFFF"/>
                </a:solidFill>
                <a:latin typeface="Arial"/>
                <a:cs typeface="Arial"/>
              </a:rPr>
              <a:t>São</a:t>
            </a:r>
            <a:r>
              <a:rPr sz="750" b="1" spc="-15" dirty="0">
                <a:solidFill>
                  <a:srgbClr val="FFFFFF"/>
                </a:solidFill>
                <a:latin typeface="Arial"/>
                <a:cs typeface="Arial"/>
              </a:rPr>
              <a:t> José </a:t>
            </a:r>
            <a:r>
              <a:rPr sz="750" b="1" dirty="0">
                <a:solidFill>
                  <a:srgbClr val="FFFFFF"/>
                </a:solidFill>
                <a:latin typeface="Arial"/>
                <a:cs typeface="Arial"/>
              </a:rPr>
              <a:t>dos</a:t>
            </a:r>
            <a:r>
              <a:rPr sz="750" b="1" spc="-4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b="1" spc="-30" dirty="0">
                <a:solidFill>
                  <a:srgbClr val="FFFFFF"/>
                </a:solidFill>
                <a:latin typeface="Arial"/>
                <a:cs typeface="Arial"/>
              </a:rPr>
              <a:t>Pinhais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81" name="object 25">
            <a:extLst>
              <a:ext uri="{FF2B5EF4-FFF2-40B4-BE49-F238E27FC236}">
                <a16:creationId xmlns:a16="http://schemas.microsoft.com/office/drawing/2014/main" id="{9132DC14-1FA9-21AB-3A83-E383E5A2AEED}"/>
              </a:ext>
            </a:extLst>
          </p:cNvPr>
          <p:cNvSpPr txBox="1"/>
          <p:nvPr/>
        </p:nvSpPr>
        <p:spPr>
          <a:xfrm>
            <a:off x="11194890" y="5297656"/>
            <a:ext cx="466725" cy="12503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750" b="1" spc="-8" dirty="0">
                <a:solidFill>
                  <a:srgbClr val="FFFFFF"/>
                </a:solidFill>
                <a:latin typeface="Arial"/>
                <a:cs typeface="Arial"/>
              </a:rPr>
              <a:t>Piraquara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82" name="object 26">
            <a:extLst>
              <a:ext uri="{FF2B5EF4-FFF2-40B4-BE49-F238E27FC236}">
                <a16:creationId xmlns:a16="http://schemas.microsoft.com/office/drawing/2014/main" id="{5C4382BA-23FA-CB48-02D0-5EC80DA1D03E}"/>
              </a:ext>
            </a:extLst>
          </p:cNvPr>
          <p:cNvSpPr/>
          <p:nvPr/>
        </p:nvSpPr>
        <p:spPr>
          <a:xfrm>
            <a:off x="8406113" y="5164517"/>
            <a:ext cx="468154" cy="0"/>
          </a:xfrm>
          <a:custGeom>
            <a:avLst/>
            <a:gdLst/>
            <a:ahLst/>
            <a:cxnLst/>
            <a:rect l="l" t="t" r="r" b="b"/>
            <a:pathLst>
              <a:path w="624204">
                <a:moveTo>
                  <a:pt x="0" y="0"/>
                </a:moveTo>
                <a:lnTo>
                  <a:pt x="623938" y="0"/>
                </a:lnTo>
              </a:path>
            </a:pathLst>
          </a:custGeom>
          <a:ln w="3810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83" name="object 27">
            <a:extLst>
              <a:ext uri="{FF2B5EF4-FFF2-40B4-BE49-F238E27FC236}">
                <a16:creationId xmlns:a16="http://schemas.microsoft.com/office/drawing/2014/main" id="{F4C1A3E7-E8AC-70A2-9D81-57DEE21D214A}"/>
              </a:ext>
            </a:extLst>
          </p:cNvPr>
          <p:cNvSpPr txBox="1"/>
          <p:nvPr/>
        </p:nvSpPr>
        <p:spPr>
          <a:xfrm>
            <a:off x="8897602" y="5113985"/>
            <a:ext cx="468154" cy="105318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600" b="1" spc="-8" dirty="0">
                <a:solidFill>
                  <a:srgbClr val="173153"/>
                </a:solidFill>
                <a:latin typeface="Gilroy"/>
                <a:cs typeface="Gilroy"/>
              </a:rPr>
              <a:t>Duplicação</a:t>
            </a:r>
            <a:endParaRPr sz="600" dirty="0">
              <a:latin typeface="Gilroy"/>
              <a:cs typeface="Gilroy"/>
            </a:endParaRPr>
          </a:p>
        </p:txBody>
      </p:sp>
      <p:sp>
        <p:nvSpPr>
          <p:cNvPr id="84" name="object 28">
            <a:extLst>
              <a:ext uri="{FF2B5EF4-FFF2-40B4-BE49-F238E27FC236}">
                <a16:creationId xmlns:a16="http://schemas.microsoft.com/office/drawing/2014/main" id="{52166ADF-19F6-4514-748F-CA705732B5F8}"/>
              </a:ext>
            </a:extLst>
          </p:cNvPr>
          <p:cNvSpPr/>
          <p:nvPr/>
        </p:nvSpPr>
        <p:spPr>
          <a:xfrm>
            <a:off x="8406113" y="5297656"/>
            <a:ext cx="468154" cy="0"/>
          </a:xfrm>
          <a:custGeom>
            <a:avLst/>
            <a:gdLst/>
            <a:ahLst/>
            <a:cxnLst/>
            <a:rect l="l" t="t" r="r" b="b"/>
            <a:pathLst>
              <a:path w="624204">
                <a:moveTo>
                  <a:pt x="0" y="0"/>
                </a:moveTo>
                <a:lnTo>
                  <a:pt x="623938" y="0"/>
                </a:lnTo>
              </a:path>
            </a:pathLst>
          </a:custGeom>
          <a:ln w="38100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85" name="object 29">
            <a:extLst>
              <a:ext uri="{FF2B5EF4-FFF2-40B4-BE49-F238E27FC236}">
                <a16:creationId xmlns:a16="http://schemas.microsoft.com/office/drawing/2014/main" id="{F6686314-1CB2-72EB-634D-1FB539642317}"/>
              </a:ext>
            </a:extLst>
          </p:cNvPr>
          <p:cNvSpPr txBox="1"/>
          <p:nvPr/>
        </p:nvSpPr>
        <p:spPr>
          <a:xfrm>
            <a:off x="8897601" y="5251050"/>
            <a:ext cx="523760" cy="105318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600" b="1" dirty="0">
                <a:solidFill>
                  <a:srgbClr val="173153"/>
                </a:solidFill>
                <a:latin typeface="Gilroy"/>
                <a:cs typeface="Gilroy"/>
              </a:rPr>
              <a:t>Faixa</a:t>
            </a:r>
            <a:r>
              <a:rPr sz="600" b="1" spc="53" dirty="0">
                <a:solidFill>
                  <a:srgbClr val="173153"/>
                </a:solidFill>
                <a:latin typeface="Gilroy"/>
                <a:cs typeface="Gilroy"/>
              </a:rPr>
              <a:t> </a:t>
            </a:r>
            <a:r>
              <a:rPr sz="600" b="1" spc="-8" dirty="0">
                <a:solidFill>
                  <a:srgbClr val="173153"/>
                </a:solidFill>
                <a:latin typeface="Gilroy"/>
                <a:cs typeface="Gilroy"/>
              </a:rPr>
              <a:t>Adicional</a:t>
            </a:r>
            <a:endParaRPr sz="600" dirty="0">
              <a:latin typeface="Gilroy"/>
              <a:cs typeface="Gilroy"/>
            </a:endParaRPr>
          </a:p>
        </p:txBody>
      </p:sp>
      <p:sp>
        <p:nvSpPr>
          <p:cNvPr id="86" name="object 30">
            <a:extLst>
              <a:ext uri="{FF2B5EF4-FFF2-40B4-BE49-F238E27FC236}">
                <a16:creationId xmlns:a16="http://schemas.microsoft.com/office/drawing/2014/main" id="{8BADE866-5797-70BC-6F62-1058A0E43506}"/>
              </a:ext>
            </a:extLst>
          </p:cNvPr>
          <p:cNvSpPr/>
          <p:nvPr/>
        </p:nvSpPr>
        <p:spPr>
          <a:xfrm>
            <a:off x="8406113" y="5440321"/>
            <a:ext cx="468154" cy="0"/>
          </a:xfrm>
          <a:custGeom>
            <a:avLst/>
            <a:gdLst/>
            <a:ahLst/>
            <a:cxnLst/>
            <a:rect l="l" t="t" r="r" b="b"/>
            <a:pathLst>
              <a:path w="624204">
                <a:moveTo>
                  <a:pt x="0" y="0"/>
                </a:moveTo>
                <a:lnTo>
                  <a:pt x="623938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87" name="object 31">
            <a:extLst>
              <a:ext uri="{FF2B5EF4-FFF2-40B4-BE49-F238E27FC236}">
                <a16:creationId xmlns:a16="http://schemas.microsoft.com/office/drawing/2014/main" id="{A079BCCB-B6D8-DA83-5958-99DE880244A7}"/>
              </a:ext>
            </a:extLst>
          </p:cNvPr>
          <p:cNvSpPr txBox="1"/>
          <p:nvPr/>
        </p:nvSpPr>
        <p:spPr>
          <a:xfrm>
            <a:off x="8897602" y="5386354"/>
            <a:ext cx="467824" cy="105318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600" b="1" dirty="0">
                <a:solidFill>
                  <a:srgbClr val="173153"/>
                </a:solidFill>
                <a:latin typeface="Gilroy"/>
                <a:cs typeface="Gilroy"/>
              </a:rPr>
              <a:t>Via</a:t>
            </a:r>
            <a:r>
              <a:rPr sz="600" b="1" spc="15" dirty="0">
                <a:solidFill>
                  <a:srgbClr val="173153"/>
                </a:solidFill>
                <a:latin typeface="Gilroy"/>
                <a:cs typeface="Gilroy"/>
              </a:rPr>
              <a:t> </a:t>
            </a:r>
            <a:r>
              <a:rPr sz="600" b="1" spc="-8" dirty="0">
                <a:solidFill>
                  <a:srgbClr val="173153"/>
                </a:solidFill>
                <a:latin typeface="Gilroy"/>
                <a:cs typeface="Gilroy"/>
              </a:rPr>
              <a:t>Marginal</a:t>
            </a:r>
            <a:endParaRPr sz="600" dirty="0">
              <a:latin typeface="Gilroy"/>
              <a:cs typeface="Gilroy"/>
            </a:endParaRPr>
          </a:p>
        </p:txBody>
      </p:sp>
      <p:sp>
        <p:nvSpPr>
          <p:cNvPr id="88" name="object 32">
            <a:extLst>
              <a:ext uri="{FF2B5EF4-FFF2-40B4-BE49-F238E27FC236}">
                <a16:creationId xmlns:a16="http://schemas.microsoft.com/office/drawing/2014/main" id="{E02BCC04-9EFA-B631-26D9-AF0BBB4928DA}"/>
              </a:ext>
            </a:extLst>
          </p:cNvPr>
          <p:cNvSpPr/>
          <p:nvPr/>
        </p:nvSpPr>
        <p:spPr>
          <a:xfrm>
            <a:off x="8406113" y="5573461"/>
            <a:ext cx="468154" cy="0"/>
          </a:xfrm>
          <a:custGeom>
            <a:avLst/>
            <a:gdLst/>
            <a:ahLst/>
            <a:cxnLst/>
            <a:rect l="l" t="t" r="r" b="b"/>
            <a:pathLst>
              <a:path w="624204">
                <a:moveTo>
                  <a:pt x="0" y="0"/>
                </a:moveTo>
                <a:lnTo>
                  <a:pt x="623938" y="0"/>
                </a:lnTo>
              </a:path>
            </a:pathLst>
          </a:custGeom>
          <a:ln w="38100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89" name="object 33">
            <a:extLst>
              <a:ext uri="{FF2B5EF4-FFF2-40B4-BE49-F238E27FC236}">
                <a16:creationId xmlns:a16="http://schemas.microsoft.com/office/drawing/2014/main" id="{543C1F9D-D539-D17F-F1D0-28A78B610D8C}"/>
              </a:ext>
            </a:extLst>
          </p:cNvPr>
          <p:cNvSpPr txBox="1"/>
          <p:nvPr/>
        </p:nvSpPr>
        <p:spPr>
          <a:xfrm>
            <a:off x="8897601" y="5525177"/>
            <a:ext cx="523760" cy="105318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lang="pt-BR" sz="600" b="1" spc="-8" dirty="0">
                <a:solidFill>
                  <a:srgbClr val="173153"/>
                </a:solidFill>
                <a:latin typeface="Gilroy"/>
                <a:cs typeface="Gilroy"/>
              </a:rPr>
              <a:t>Ciclovia</a:t>
            </a:r>
            <a:endParaRPr sz="600" dirty="0">
              <a:latin typeface="Gilroy"/>
              <a:cs typeface="Gilroy"/>
            </a:endParaRPr>
          </a:p>
        </p:txBody>
      </p:sp>
      <p:grpSp>
        <p:nvGrpSpPr>
          <p:cNvPr id="90" name="object 47">
            <a:extLst>
              <a:ext uri="{FF2B5EF4-FFF2-40B4-BE49-F238E27FC236}">
                <a16:creationId xmlns:a16="http://schemas.microsoft.com/office/drawing/2014/main" id="{B0477200-F1E5-EEC2-6EB0-57C67B38906D}"/>
              </a:ext>
            </a:extLst>
          </p:cNvPr>
          <p:cNvGrpSpPr/>
          <p:nvPr/>
        </p:nvGrpSpPr>
        <p:grpSpPr>
          <a:xfrm>
            <a:off x="8333606" y="2655107"/>
            <a:ext cx="3315632" cy="3056076"/>
            <a:chOff x="10368183" y="2680648"/>
            <a:chExt cx="4420842" cy="4074768"/>
          </a:xfrm>
        </p:grpSpPr>
        <p:sp>
          <p:nvSpPr>
            <p:cNvPr id="91" name="object 48">
              <a:extLst>
                <a:ext uri="{FF2B5EF4-FFF2-40B4-BE49-F238E27FC236}">
                  <a16:creationId xmlns:a16="http://schemas.microsoft.com/office/drawing/2014/main" id="{745A904E-DE0D-3367-6F79-51DD649AB8C4}"/>
                </a:ext>
              </a:extLst>
            </p:cNvPr>
            <p:cNvSpPr/>
            <p:nvPr/>
          </p:nvSpPr>
          <p:spPr>
            <a:xfrm>
              <a:off x="10368183" y="5838476"/>
              <a:ext cx="1450340" cy="916940"/>
            </a:xfrm>
            <a:custGeom>
              <a:avLst/>
              <a:gdLst/>
              <a:ahLst/>
              <a:cxnLst/>
              <a:rect l="l" t="t" r="r" b="b"/>
              <a:pathLst>
                <a:path w="1450340" h="916940">
                  <a:moveTo>
                    <a:pt x="1396707" y="916901"/>
                  </a:moveTo>
                  <a:lnTo>
                    <a:pt x="53428" y="916901"/>
                  </a:lnTo>
                  <a:lnTo>
                    <a:pt x="32629" y="912702"/>
                  </a:lnTo>
                  <a:lnTo>
                    <a:pt x="15646" y="901250"/>
                  </a:lnTo>
                  <a:lnTo>
                    <a:pt x="4197" y="884267"/>
                  </a:lnTo>
                  <a:lnTo>
                    <a:pt x="0" y="863473"/>
                  </a:lnTo>
                  <a:lnTo>
                    <a:pt x="0" y="53428"/>
                  </a:lnTo>
                  <a:lnTo>
                    <a:pt x="4197" y="32629"/>
                  </a:lnTo>
                  <a:lnTo>
                    <a:pt x="15646" y="15646"/>
                  </a:lnTo>
                  <a:lnTo>
                    <a:pt x="32629" y="4197"/>
                  </a:lnTo>
                  <a:lnTo>
                    <a:pt x="53428" y="0"/>
                  </a:lnTo>
                  <a:lnTo>
                    <a:pt x="1396707" y="0"/>
                  </a:lnTo>
                  <a:lnTo>
                    <a:pt x="1417507" y="4197"/>
                  </a:lnTo>
                  <a:lnTo>
                    <a:pt x="1434490" y="15646"/>
                  </a:lnTo>
                  <a:lnTo>
                    <a:pt x="1445939" y="32629"/>
                  </a:lnTo>
                  <a:lnTo>
                    <a:pt x="1450136" y="53428"/>
                  </a:lnTo>
                  <a:lnTo>
                    <a:pt x="1450136" y="863473"/>
                  </a:lnTo>
                  <a:lnTo>
                    <a:pt x="1445939" y="884267"/>
                  </a:lnTo>
                  <a:lnTo>
                    <a:pt x="1434490" y="901250"/>
                  </a:lnTo>
                  <a:lnTo>
                    <a:pt x="1417507" y="912702"/>
                  </a:lnTo>
                  <a:lnTo>
                    <a:pt x="1396707" y="916901"/>
                  </a:lnTo>
                  <a:close/>
                </a:path>
              </a:pathLst>
            </a:custGeom>
            <a:ln w="6350">
              <a:solidFill>
                <a:srgbClr val="173153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92" name="object 49">
              <a:extLst>
                <a:ext uri="{FF2B5EF4-FFF2-40B4-BE49-F238E27FC236}">
                  <a16:creationId xmlns:a16="http://schemas.microsoft.com/office/drawing/2014/main" id="{888BB71F-CF56-802E-E225-67961D1F606A}"/>
                </a:ext>
              </a:extLst>
            </p:cNvPr>
            <p:cNvSpPr/>
            <p:nvPr/>
          </p:nvSpPr>
          <p:spPr>
            <a:xfrm>
              <a:off x="13434768" y="2680648"/>
              <a:ext cx="780415" cy="273050"/>
            </a:xfrm>
            <a:custGeom>
              <a:avLst/>
              <a:gdLst/>
              <a:ahLst/>
              <a:cxnLst/>
              <a:rect l="l" t="t" r="r" b="b"/>
              <a:pathLst>
                <a:path w="780415" h="273050">
                  <a:moveTo>
                    <a:pt x="779983" y="0"/>
                  </a:moveTo>
                  <a:lnTo>
                    <a:pt x="0" y="272618"/>
                  </a:lnTo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93" name="object 53">
              <a:extLst>
                <a:ext uri="{FF2B5EF4-FFF2-40B4-BE49-F238E27FC236}">
                  <a16:creationId xmlns:a16="http://schemas.microsoft.com/office/drawing/2014/main" id="{FCD70881-5037-51F2-F930-3E09B6D8A74A}"/>
                </a:ext>
              </a:extLst>
            </p:cNvPr>
            <p:cNvSpPr/>
            <p:nvPr/>
          </p:nvSpPr>
          <p:spPr>
            <a:xfrm>
              <a:off x="13706350" y="3929231"/>
              <a:ext cx="1082675" cy="2117090"/>
            </a:xfrm>
            <a:custGeom>
              <a:avLst/>
              <a:gdLst/>
              <a:ahLst/>
              <a:cxnLst/>
              <a:rect l="l" t="t" r="r" b="b"/>
              <a:pathLst>
                <a:path w="1082675" h="2117090">
                  <a:moveTo>
                    <a:pt x="1082230" y="0"/>
                  </a:moveTo>
                  <a:lnTo>
                    <a:pt x="0" y="2116975"/>
                  </a:lnTo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94" name="object 54">
              <a:extLst>
                <a:ext uri="{FF2B5EF4-FFF2-40B4-BE49-F238E27FC236}">
                  <a16:creationId xmlns:a16="http://schemas.microsoft.com/office/drawing/2014/main" id="{BF8B96AA-EE81-469E-8009-BA703FF01E64}"/>
                </a:ext>
              </a:extLst>
            </p:cNvPr>
            <p:cNvSpPr/>
            <p:nvPr/>
          </p:nvSpPr>
          <p:spPr>
            <a:xfrm>
              <a:off x="13706351" y="3813938"/>
              <a:ext cx="1038570" cy="2232383"/>
            </a:xfrm>
            <a:custGeom>
              <a:avLst/>
              <a:gdLst/>
              <a:ahLst/>
              <a:cxnLst/>
              <a:rect l="l" t="t" r="r" b="b"/>
              <a:pathLst>
                <a:path w="1082675" h="2117090">
                  <a:moveTo>
                    <a:pt x="0" y="2116975"/>
                  </a:moveTo>
                  <a:lnTo>
                    <a:pt x="1082230" y="0"/>
                  </a:lnTo>
                </a:path>
              </a:pathLst>
            </a:custGeom>
            <a:ln w="9525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95" name="object 56">
              <a:extLst>
                <a:ext uri="{FF2B5EF4-FFF2-40B4-BE49-F238E27FC236}">
                  <a16:creationId xmlns:a16="http://schemas.microsoft.com/office/drawing/2014/main" id="{A260605C-560D-C78B-105A-43EE5159513A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648968" y="6042979"/>
              <a:ext cx="82524" cy="82524"/>
            </a:xfrm>
            <a:prstGeom prst="rect">
              <a:avLst/>
            </a:prstGeom>
          </p:spPr>
        </p:pic>
      </p:grpSp>
      <p:sp>
        <p:nvSpPr>
          <p:cNvPr id="96" name="CaixaDeTexto 95">
            <a:extLst>
              <a:ext uri="{FF2B5EF4-FFF2-40B4-BE49-F238E27FC236}">
                <a16:creationId xmlns:a16="http://schemas.microsoft.com/office/drawing/2014/main" id="{CF67B8E9-90BB-A9E1-C14D-537739BEDFF8}"/>
              </a:ext>
            </a:extLst>
          </p:cNvPr>
          <p:cNvSpPr txBox="1"/>
          <p:nvPr/>
        </p:nvSpPr>
        <p:spPr>
          <a:xfrm>
            <a:off x="9676724" y="2827055"/>
            <a:ext cx="81875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pt-BR" sz="7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BR-369</a:t>
            </a:r>
          </a:p>
        </p:txBody>
      </p:sp>
      <p:sp>
        <p:nvSpPr>
          <p:cNvPr id="97" name="CaixaDeTexto 96">
            <a:extLst>
              <a:ext uri="{FF2B5EF4-FFF2-40B4-BE49-F238E27FC236}">
                <a16:creationId xmlns:a16="http://schemas.microsoft.com/office/drawing/2014/main" id="{753FBFB2-3C1A-B5F5-C5C9-6320F7B49BE1}"/>
              </a:ext>
            </a:extLst>
          </p:cNvPr>
          <p:cNvSpPr txBox="1"/>
          <p:nvPr/>
        </p:nvSpPr>
        <p:spPr>
          <a:xfrm>
            <a:off x="9763272" y="3809155"/>
            <a:ext cx="81875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pt-BR" sz="7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BR-153</a:t>
            </a:r>
          </a:p>
        </p:txBody>
      </p:sp>
      <p:sp>
        <p:nvSpPr>
          <p:cNvPr id="98" name="object 20">
            <a:extLst>
              <a:ext uri="{FF2B5EF4-FFF2-40B4-BE49-F238E27FC236}">
                <a16:creationId xmlns:a16="http://schemas.microsoft.com/office/drawing/2014/main" id="{680B3491-88F3-46ED-61BF-74DADC28EE4E}"/>
              </a:ext>
            </a:extLst>
          </p:cNvPr>
          <p:cNvSpPr txBox="1"/>
          <p:nvPr/>
        </p:nvSpPr>
        <p:spPr>
          <a:xfrm>
            <a:off x="9016650" y="3244317"/>
            <a:ext cx="618257" cy="12503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pt-BR" sz="750" b="1" spc="-8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Bandeirantes</a:t>
            </a:r>
            <a:endParaRPr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CaixaDeTexto 98">
            <a:extLst>
              <a:ext uri="{FF2B5EF4-FFF2-40B4-BE49-F238E27FC236}">
                <a16:creationId xmlns:a16="http://schemas.microsoft.com/office/drawing/2014/main" id="{A046DD95-F3E7-38C6-B5BE-EC47978137F3}"/>
              </a:ext>
            </a:extLst>
          </p:cNvPr>
          <p:cNvSpPr txBox="1"/>
          <p:nvPr/>
        </p:nvSpPr>
        <p:spPr>
          <a:xfrm>
            <a:off x="9850316" y="4342244"/>
            <a:ext cx="81875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pt-BR" sz="7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PR-092</a:t>
            </a:r>
          </a:p>
        </p:txBody>
      </p:sp>
      <p:sp>
        <p:nvSpPr>
          <p:cNvPr id="100" name="object 50">
            <a:extLst>
              <a:ext uri="{FF2B5EF4-FFF2-40B4-BE49-F238E27FC236}">
                <a16:creationId xmlns:a16="http://schemas.microsoft.com/office/drawing/2014/main" id="{99229D39-4C44-F8D9-320D-DFF75273CC6F}"/>
              </a:ext>
            </a:extLst>
          </p:cNvPr>
          <p:cNvSpPr/>
          <p:nvPr/>
        </p:nvSpPr>
        <p:spPr>
          <a:xfrm>
            <a:off x="10319384" y="2694094"/>
            <a:ext cx="884401" cy="216306"/>
          </a:xfrm>
          <a:custGeom>
            <a:avLst/>
            <a:gdLst/>
            <a:ahLst/>
            <a:cxnLst/>
            <a:rect l="l" t="t" r="r" b="b"/>
            <a:pathLst>
              <a:path w="780415" h="273050">
                <a:moveTo>
                  <a:pt x="0" y="272618"/>
                </a:moveTo>
                <a:lnTo>
                  <a:pt x="779983" y="0"/>
                </a:lnTo>
              </a:path>
            </a:pathLst>
          </a:custGeom>
          <a:ln w="952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pic>
        <p:nvPicPr>
          <p:cNvPr id="101" name="object 52">
            <a:extLst>
              <a:ext uri="{FF2B5EF4-FFF2-40B4-BE49-F238E27FC236}">
                <a16:creationId xmlns:a16="http://schemas.microsoft.com/office/drawing/2014/main" id="{DE7B18A6-F444-D8F9-FB33-FB4E3DB344EC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294235" y="2876939"/>
            <a:ext cx="67142" cy="67151"/>
          </a:xfrm>
          <a:prstGeom prst="rect">
            <a:avLst/>
          </a:prstGeom>
        </p:spPr>
      </p:pic>
      <p:sp>
        <p:nvSpPr>
          <p:cNvPr id="102" name="Google Shape;569;p56">
            <a:extLst>
              <a:ext uri="{FF2B5EF4-FFF2-40B4-BE49-F238E27FC236}">
                <a16:creationId xmlns:a16="http://schemas.microsoft.com/office/drawing/2014/main" id="{54A33946-376A-19D2-8D35-C1E891C3FA6F}"/>
              </a:ext>
            </a:extLst>
          </p:cNvPr>
          <p:cNvSpPr/>
          <p:nvPr/>
        </p:nvSpPr>
        <p:spPr>
          <a:xfrm>
            <a:off x="-2132285" y="2126544"/>
            <a:ext cx="8534402" cy="288000"/>
          </a:xfrm>
          <a:custGeom>
            <a:avLst/>
            <a:gdLst/>
            <a:ahLst/>
            <a:cxnLst/>
            <a:rect l="l" t="t" r="r" b="b"/>
            <a:pathLst>
              <a:path w="8534401" h="288429" extrusionOk="0">
                <a:moveTo>
                  <a:pt x="8289281" y="288429"/>
                </a:moveTo>
                <a:lnTo>
                  <a:pt x="0" y="288429"/>
                </a:lnTo>
                <a:lnTo>
                  <a:pt x="0" y="0"/>
                </a:lnTo>
                <a:lnTo>
                  <a:pt x="8521505" y="0"/>
                </a:lnTo>
                <a:cubicBezTo>
                  <a:pt x="8532598" y="0"/>
                  <a:pt x="8538513" y="13066"/>
                  <a:pt x="8531120" y="21448"/>
                </a:cubicBezTo>
                <a:lnTo>
                  <a:pt x="8298895" y="283991"/>
                </a:lnTo>
                <a:cubicBezTo>
                  <a:pt x="8296433" y="286950"/>
                  <a:pt x="8292980" y="288429"/>
                  <a:pt x="8289281" y="288429"/>
                </a:cubicBezTo>
                <a:close/>
              </a:path>
            </a:pathLst>
          </a:custGeom>
          <a:solidFill>
            <a:srgbClr val="71CC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92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3" name="Google Shape;737;p70">
            <a:extLst>
              <a:ext uri="{FF2B5EF4-FFF2-40B4-BE49-F238E27FC236}">
                <a16:creationId xmlns:a16="http://schemas.microsoft.com/office/drawing/2014/main" id="{3469E609-7B1B-2643-E366-761B79997A8A}"/>
              </a:ext>
            </a:extLst>
          </p:cNvPr>
          <p:cNvSpPr txBox="1"/>
          <p:nvPr/>
        </p:nvSpPr>
        <p:spPr>
          <a:xfrm>
            <a:off x="-36320" y="2148583"/>
            <a:ext cx="6358008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Estruturas para ampliação de capacidade do sistema rodoviário</a:t>
            </a:r>
            <a:endParaRPr sz="1500" b="1" dirty="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4" name="Google Shape;732;p70">
            <a:extLst>
              <a:ext uri="{FF2B5EF4-FFF2-40B4-BE49-F238E27FC236}">
                <a16:creationId xmlns:a16="http://schemas.microsoft.com/office/drawing/2014/main" id="{4413BA52-FA51-12EA-48B0-58A7C745700A}"/>
              </a:ext>
            </a:extLst>
          </p:cNvPr>
          <p:cNvSpPr/>
          <p:nvPr/>
        </p:nvSpPr>
        <p:spPr>
          <a:xfrm>
            <a:off x="422463" y="2619133"/>
            <a:ext cx="3158031" cy="981704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5" name="Google Shape;736;p70">
            <a:extLst>
              <a:ext uri="{FF2B5EF4-FFF2-40B4-BE49-F238E27FC236}">
                <a16:creationId xmlns:a16="http://schemas.microsoft.com/office/drawing/2014/main" id="{B90C20DC-B32B-3927-0783-EF60BAFDC1D7}"/>
              </a:ext>
            </a:extLst>
          </p:cNvPr>
          <p:cNvSpPr/>
          <p:nvPr/>
        </p:nvSpPr>
        <p:spPr>
          <a:xfrm>
            <a:off x="466937" y="2648761"/>
            <a:ext cx="2845915" cy="787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Duplicação: 68,5 km</a:t>
            </a:r>
            <a:endParaRPr sz="2000" dirty="0">
              <a:solidFill>
                <a:srgbClr val="71CC98"/>
              </a:solidFill>
            </a:endParaRPr>
          </a:p>
        </p:txBody>
      </p:sp>
      <p:sp>
        <p:nvSpPr>
          <p:cNvPr id="110" name="Google Shape;737;p70">
            <a:extLst>
              <a:ext uri="{FF2B5EF4-FFF2-40B4-BE49-F238E27FC236}">
                <a16:creationId xmlns:a16="http://schemas.microsoft.com/office/drawing/2014/main" id="{AB944B12-5A84-E23D-3ED3-432EF46E883B}"/>
              </a:ext>
            </a:extLst>
          </p:cNvPr>
          <p:cNvSpPr txBox="1"/>
          <p:nvPr/>
        </p:nvSpPr>
        <p:spPr>
          <a:xfrm>
            <a:off x="500015" y="3048987"/>
            <a:ext cx="302613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BR-153 – km 01 ao km 52 - Jacarezinho – St. Antônio da Platina</a:t>
            </a:r>
          </a:p>
          <a:p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BR-369 – km 04 ao km 22 – Cambará</a:t>
            </a:r>
          </a:p>
        </p:txBody>
      </p:sp>
      <p:sp>
        <p:nvSpPr>
          <p:cNvPr id="111" name="Google Shape;732;p70">
            <a:extLst>
              <a:ext uri="{FF2B5EF4-FFF2-40B4-BE49-F238E27FC236}">
                <a16:creationId xmlns:a16="http://schemas.microsoft.com/office/drawing/2014/main" id="{F4062CEB-2CC9-515A-00CB-BEE6F74D9D4C}"/>
              </a:ext>
            </a:extLst>
          </p:cNvPr>
          <p:cNvSpPr/>
          <p:nvPr/>
        </p:nvSpPr>
        <p:spPr>
          <a:xfrm>
            <a:off x="3706176" y="2629115"/>
            <a:ext cx="4072630" cy="970708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2" name="Google Shape;736;p70">
            <a:extLst>
              <a:ext uri="{FF2B5EF4-FFF2-40B4-BE49-F238E27FC236}">
                <a16:creationId xmlns:a16="http://schemas.microsoft.com/office/drawing/2014/main" id="{3DE70F10-6289-6E83-49E5-F384AD78FBEC}"/>
              </a:ext>
            </a:extLst>
          </p:cNvPr>
          <p:cNvSpPr/>
          <p:nvPr/>
        </p:nvSpPr>
        <p:spPr>
          <a:xfrm>
            <a:off x="3763663" y="2660424"/>
            <a:ext cx="4140825" cy="787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Dispositivos de Interconexão: 23</a:t>
            </a:r>
            <a:endParaRPr sz="2000" dirty="0">
              <a:solidFill>
                <a:srgbClr val="71CC98"/>
              </a:solidFill>
            </a:endParaRPr>
          </a:p>
        </p:txBody>
      </p:sp>
      <p:sp>
        <p:nvSpPr>
          <p:cNvPr id="113" name="Google Shape;737;p70">
            <a:extLst>
              <a:ext uri="{FF2B5EF4-FFF2-40B4-BE49-F238E27FC236}">
                <a16:creationId xmlns:a16="http://schemas.microsoft.com/office/drawing/2014/main" id="{7FEBFC8C-D5F2-FCD9-BD5E-B743B0B89252}"/>
              </a:ext>
            </a:extLst>
          </p:cNvPr>
          <p:cNvSpPr txBox="1"/>
          <p:nvPr/>
        </p:nvSpPr>
        <p:spPr>
          <a:xfrm>
            <a:off x="3795589" y="3108574"/>
            <a:ext cx="398321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BR-153 - 17 estruturas  - Jacarezinho – St. Ant. Platina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BR-369 – 06 estruturas  - Cambará</a:t>
            </a:r>
          </a:p>
        </p:txBody>
      </p:sp>
      <p:sp>
        <p:nvSpPr>
          <p:cNvPr id="114" name="Google Shape;732;p70">
            <a:extLst>
              <a:ext uri="{FF2B5EF4-FFF2-40B4-BE49-F238E27FC236}">
                <a16:creationId xmlns:a16="http://schemas.microsoft.com/office/drawing/2014/main" id="{96C33FDC-EFE9-7829-10B3-0D9C5F638207}"/>
              </a:ext>
            </a:extLst>
          </p:cNvPr>
          <p:cNvSpPr/>
          <p:nvPr/>
        </p:nvSpPr>
        <p:spPr>
          <a:xfrm>
            <a:off x="401051" y="3756382"/>
            <a:ext cx="3179249" cy="862498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5" name="Google Shape;736;p70">
            <a:extLst>
              <a:ext uri="{FF2B5EF4-FFF2-40B4-BE49-F238E27FC236}">
                <a16:creationId xmlns:a16="http://schemas.microsoft.com/office/drawing/2014/main" id="{2E9A359C-F86C-5E11-C0AB-DB9C0CEA2B4F}"/>
              </a:ext>
            </a:extLst>
          </p:cNvPr>
          <p:cNvSpPr/>
          <p:nvPr/>
        </p:nvSpPr>
        <p:spPr>
          <a:xfrm>
            <a:off x="464903" y="3742523"/>
            <a:ext cx="3077257" cy="787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Faixa Adicional: 31,8 km</a:t>
            </a:r>
            <a:endParaRPr sz="2000" dirty="0">
              <a:solidFill>
                <a:srgbClr val="71CC98"/>
              </a:solidFill>
            </a:endParaRPr>
          </a:p>
        </p:txBody>
      </p:sp>
      <p:sp>
        <p:nvSpPr>
          <p:cNvPr id="116" name="Google Shape;737;p70">
            <a:extLst>
              <a:ext uri="{FF2B5EF4-FFF2-40B4-BE49-F238E27FC236}">
                <a16:creationId xmlns:a16="http://schemas.microsoft.com/office/drawing/2014/main" id="{8875C43F-AC31-8E05-5849-C672592AE5FA}"/>
              </a:ext>
            </a:extLst>
          </p:cNvPr>
          <p:cNvSpPr txBox="1"/>
          <p:nvPr/>
        </p:nvSpPr>
        <p:spPr>
          <a:xfrm>
            <a:off x="490464" y="4235842"/>
            <a:ext cx="302613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BR-277 – km 00 ao km 13 – Curitiba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BR-277 – km 67 ao km 70 – S. J. Pinhais</a:t>
            </a:r>
          </a:p>
        </p:txBody>
      </p:sp>
      <p:sp>
        <p:nvSpPr>
          <p:cNvPr id="117" name="Google Shape;732;p70">
            <a:extLst>
              <a:ext uri="{FF2B5EF4-FFF2-40B4-BE49-F238E27FC236}">
                <a16:creationId xmlns:a16="http://schemas.microsoft.com/office/drawing/2014/main" id="{95B44BBE-CD30-B6F1-345B-A4F677FA504A}"/>
              </a:ext>
            </a:extLst>
          </p:cNvPr>
          <p:cNvSpPr/>
          <p:nvPr/>
        </p:nvSpPr>
        <p:spPr>
          <a:xfrm>
            <a:off x="3710547" y="3743839"/>
            <a:ext cx="4072630" cy="862498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8" name="Google Shape;736;p70">
            <a:extLst>
              <a:ext uri="{FF2B5EF4-FFF2-40B4-BE49-F238E27FC236}">
                <a16:creationId xmlns:a16="http://schemas.microsoft.com/office/drawing/2014/main" id="{4848BCDF-396F-6543-D9A2-E83F505DD00D}"/>
              </a:ext>
            </a:extLst>
          </p:cNvPr>
          <p:cNvSpPr/>
          <p:nvPr/>
        </p:nvSpPr>
        <p:spPr>
          <a:xfrm>
            <a:off x="3797121" y="3749793"/>
            <a:ext cx="4140825" cy="787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Passarelas: 10</a:t>
            </a:r>
          </a:p>
        </p:txBody>
      </p:sp>
      <p:sp>
        <p:nvSpPr>
          <p:cNvPr id="119" name="Google Shape;737;p70">
            <a:extLst>
              <a:ext uri="{FF2B5EF4-FFF2-40B4-BE49-F238E27FC236}">
                <a16:creationId xmlns:a16="http://schemas.microsoft.com/office/drawing/2014/main" id="{29CD4116-D2F0-7C1B-FD83-FFAD65A16717}"/>
              </a:ext>
            </a:extLst>
          </p:cNvPr>
          <p:cNvSpPr txBox="1"/>
          <p:nvPr/>
        </p:nvSpPr>
        <p:spPr>
          <a:xfrm>
            <a:off x="3799960" y="4223298"/>
            <a:ext cx="398321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BR-153 = 08 – Jacarezinho – St. Antônio da Platina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BR-369 = 02 – Cambará</a:t>
            </a:r>
          </a:p>
        </p:txBody>
      </p:sp>
      <p:sp>
        <p:nvSpPr>
          <p:cNvPr id="120" name="Google Shape;732;p70">
            <a:extLst>
              <a:ext uri="{FF2B5EF4-FFF2-40B4-BE49-F238E27FC236}">
                <a16:creationId xmlns:a16="http://schemas.microsoft.com/office/drawing/2014/main" id="{5BD6EF1E-98CD-0461-4512-9EE16DB275F0}"/>
              </a:ext>
            </a:extLst>
          </p:cNvPr>
          <p:cNvSpPr/>
          <p:nvPr/>
        </p:nvSpPr>
        <p:spPr>
          <a:xfrm>
            <a:off x="400509" y="4770314"/>
            <a:ext cx="3179249" cy="1071666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1" name="Google Shape;736;p70">
            <a:extLst>
              <a:ext uri="{FF2B5EF4-FFF2-40B4-BE49-F238E27FC236}">
                <a16:creationId xmlns:a16="http://schemas.microsoft.com/office/drawing/2014/main" id="{2F4113C3-BDB0-79C9-6A2F-F0527E5B2C7D}"/>
              </a:ext>
            </a:extLst>
          </p:cNvPr>
          <p:cNvSpPr/>
          <p:nvPr/>
        </p:nvSpPr>
        <p:spPr>
          <a:xfrm>
            <a:off x="464361" y="4756455"/>
            <a:ext cx="3077257" cy="787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Vias Marginais: 8,8 km</a:t>
            </a:r>
            <a:endParaRPr sz="2000" dirty="0">
              <a:solidFill>
                <a:srgbClr val="71CC98"/>
              </a:solidFill>
            </a:endParaRPr>
          </a:p>
        </p:txBody>
      </p:sp>
      <p:sp>
        <p:nvSpPr>
          <p:cNvPr id="122" name="Google Shape;737;p70">
            <a:extLst>
              <a:ext uri="{FF2B5EF4-FFF2-40B4-BE49-F238E27FC236}">
                <a16:creationId xmlns:a16="http://schemas.microsoft.com/office/drawing/2014/main" id="{64508C72-C974-0A4D-BD5D-3D914472981F}"/>
              </a:ext>
            </a:extLst>
          </p:cNvPr>
          <p:cNvSpPr txBox="1"/>
          <p:nvPr/>
        </p:nvSpPr>
        <p:spPr>
          <a:xfrm>
            <a:off x="489922" y="5249774"/>
            <a:ext cx="302613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BR-153 – km 19 ao km 44 – Jacarezinho – St. Antônio. da Platina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BR-277 – km 09 ao km 12 – Curitiba</a:t>
            </a:r>
          </a:p>
        </p:txBody>
      </p:sp>
      <p:sp>
        <p:nvSpPr>
          <p:cNvPr id="123" name="Google Shape;732;p70">
            <a:extLst>
              <a:ext uri="{FF2B5EF4-FFF2-40B4-BE49-F238E27FC236}">
                <a16:creationId xmlns:a16="http://schemas.microsoft.com/office/drawing/2014/main" id="{DF0CC429-B7A2-8038-ECC5-8BE67D1AC79A}"/>
              </a:ext>
            </a:extLst>
          </p:cNvPr>
          <p:cNvSpPr/>
          <p:nvPr/>
        </p:nvSpPr>
        <p:spPr>
          <a:xfrm>
            <a:off x="3705982" y="4783002"/>
            <a:ext cx="4072630" cy="1071667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4" name="Google Shape;736;p70">
            <a:extLst>
              <a:ext uri="{FF2B5EF4-FFF2-40B4-BE49-F238E27FC236}">
                <a16:creationId xmlns:a16="http://schemas.microsoft.com/office/drawing/2014/main" id="{A1BF5E7B-582D-D203-F23D-D1D4C82327DD}"/>
              </a:ext>
            </a:extLst>
          </p:cNvPr>
          <p:cNvSpPr/>
          <p:nvPr/>
        </p:nvSpPr>
        <p:spPr>
          <a:xfrm>
            <a:off x="3801935" y="4787811"/>
            <a:ext cx="4140825" cy="787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Ciclovias: 16,7 km</a:t>
            </a:r>
          </a:p>
        </p:txBody>
      </p:sp>
      <p:sp>
        <p:nvSpPr>
          <p:cNvPr id="125" name="Google Shape;737;p70">
            <a:extLst>
              <a:ext uri="{FF2B5EF4-FFF2-40B4-BE49-F238E27FC236}">
                <a16:creationId xmlns:a16="http://schemas.microsoft.com/office/drawing/2014/main" id="{2BEEB526-9254-28E4-A402-BCC9990ADF15}"/>
              </a:ext>
            </a:extLst>
          </p:cNvPr>
          <p:cNvSpPr txBox="1"/>
          <p:nvPr/>
        </p:nvSpPr>
        <p:spPr>
          <a:xfrm>
            <a:off x="3804774" y="5261316"/>
            <a:ext cx="398321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BR-277 – km 04 ao km 12 – Curitiba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BR-277 - km 67 ao km 70 - São José dos Pinhais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BR-153 - km 41 ao km 43 - St. Antônio da Platina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5C87225-7B24-5BF2-00E5-6F2F42329198}"/>
              </a:ext>
            </a:extLst>
          </p:cNvPr>
          <p:cNvSpPr txBox="1"/>
          <p:nvPr/>
        </p:nvSpPr>
        <p:spPr>
          <a:xfrm>
            <a:off x="48829" y="6560968"/>
            <a:ext cx="216097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Quilometragem: base SNV</a:t>
            </a:r>
            <a:endParaRPr lang="pt-BR" sz="1100" dirty="0"/>
          </a:p>
        </p:txBody>
      </p:sp>
    </p:spTree>
    <p:extLst>
      <p:ext uri="{BB962C8B-B14F-4D97-AF65-F5344CB8AC3E}">
        <p14:creationId xmlns:p14="http://schemas.microsoft.com/office/powerpoint/2010/main" val="3996243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0E0A648-E747-78AC-2B84-429EFA5A2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A8360F77-0DA5-F08A-CF02-7B4791821945}"/>
              </a:ext>
            </a:extLst>
          </p:cNvPr>
          <p:cNvGrpSpPr/>
          <p:nvPr/>
        </p:nvGrpSpPr>
        <p:grpSpPr>
          <a:xfrm>
            <a:off x="0" y="0"/>
            <a:ext cx="11945620" cy="6858000"/>
            <a:chOff x="0" y="0"/>
            <a:chExt cx="11945620" cy="6858000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E3992CF5-255A-2714-FF00-BD8B75601B16}"/>
                </a:ext>
              </a:extLst>
            </p:cNvPr>
            <p:cNvSpPr/>
            <p:nvPr/>
          </p:nvSpPr>
          <p:spPr>
            <a:xfrm>
              <a:off x="0" y="0"/>
              <a:ext cx="10226040" cy="6858000"/>
            </a:xfrm>
            <a:custGeom>
              <a:avLst/>
              <a:gdLst/>
              <a:ahLst/>
              <a:cxnLst/>
              <a:rect l="l" t="t" r="r" b="b"/>
              <a:pathLst>
                <a:path w="10226040" h="6858000">
                  <a:moveTo>
                    <a:pt x="10226040" y="0"/>
                  </a:moveTo>
                  <a:lnTo>
                    <a:pt x="65211" y="0"/>
                  </a:lnTo>
                  <a:lnTo>
                    <a:pt x="0" y="73659"/>
                  </a:lnTo>
                  <a:lnTo>
                    <a:pt x="0" y="6857998"/>
                  </a:lnTo>
                  <a:lnTo>
                    <a:pt x="4157720" y="6857998"/>
                  </a:lnTo>
                  <a:lnTo>
                    <a:pt x="10226040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3C410EB6-98C2-D1F0-8958-7F745A0147A9}"/>
                </a:ext>
              </a:extLst>
            </p:cNvPr>
            <p:cNvSpPr/>
            <p:nvPr/>
          </p:nvSpPr>
          <p:spPr>
            <a:xfrm>
              <a:off x="0" y="0"/>
              <a:ext cx="3121660" cy="2075814"/>
            </a:xfrm>
            <a:custGeom>
              <a:avLst/>
              <a:gdLst/>
              <a:ahLst/>
              <a:cxnLst/>
              <a:rect l="l" t="t" r="r" b="b"/>
              <a:pathLst>
                <a:path w="3121660" h="2075814">
                  <a:moveTo>
                    <a:pt x="3121152" y="0"/>
                  </a:moveTo>
                  <a:lnTo>
                    <a:pt x="0" y="0"/>
                  </a:lnTo>
                  <a:lnTo>
                    <a:pt x="0" y="2075688"/>
                  </a:lnTo>
                  <a:lnTo>
                    <a:pt x="1122807" y="2075688"/>
                  </a:lnTo>
                  <a:lnTo>
                    <a:pt x="1174342" y="2072015"/>
                  </a:lnTo>
                  <a:lnTo>
                    <a:pt x="1224332" y="2061209"/>
                  </a:lnTo>
                  <a:lnTo>
                    <a:pt x="1272084" y="2043588"/>
                  </a:lnTo>
                  <a:lnTo>
                    <a:pt x="1316903" y="2019469"/>
                  </a:lnTo>
                  <a:lnTo>
                    <a:pt x="1358095" y="1989169"/>
                  </a:lnTo>
                  <a:lnTo>
                    <a:pt x="1394968" y="1953005"/>
                  </a:lnTo>
                  <a:lnTo>
                    <a:pt x="3121152" y="0"/>
                  </a:lnTo>
                  <a:close/>
                </a:path>
              </a:pathLst>
            </a:custGeom>
            <a:solidFill>
              <a:srgbClr val="70CC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BDE69B25-9675-7060-28D0-085E06D1454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38943" y="627887"/>
              <a:ext cx="2106167" cy="969263"/>
            </a:xfrm>
            <a:prstGeom prst="rect">
              <a:avLst/>
            </a:prstGeom>
          </p:spPr>
        </p:pic>
      </p:grpSp>
      <p:sp>
        <p:nvSpPr>
          <p:cNvPr id="6" name="object 6">
            <a:extLst>
              <a:ext uri="{FF2B5EF4-FFF2-40B4-BE49-F238E27FC236}">
                <a16:creationId xmlns:a16="http://schemas.microsoft.com/office/drawing/2014/main" id="{12FE91C6-1D9B-3D6B-5381-2825DDFA473E}"/>
              </a:ext>
            </a:extLst>
          </p:cNvPr>
          <p:cNvSpPr txBox="1"/>
          <p:nvPr/>
        </p:nvSpPr>
        <p:spPr>
          <a:xfrm>
            <a:off x="723086" y="776427"/>
            <a:ext cx="5550077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t-BR" sz="2800" b="1" spc="-60" dirty="0">
                <a:solidFill>
                  <a:srgbClr val="002F56"/>
                </a:solidFill>
                <a:latin typeface="Tahoma"/>
                <a:cs typeface="Tahoma"/>
              </a:rPr>
              <a:t>Investimentos | 4º ano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9CD662A-C6E1-1720-41A3-6701D41860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40822" y="1548375"/>
            <a:ext cx="4576127" cy="5507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pt-BR" sz="3500" spc="-130" dirty="0"/>
              <a:t>Melhorias em 127 km</a:t>
            </a:r>
            <a:endParaRPr sz="3500" dirty="0"/>
          </a:p>
        </p:txBody>
      </p:sp>
      <p:sp>
        <p:nvSpPr>
          <p:cNvPr id="26" name="object 2">
            <a:extLst>
              <a:ext uri="{FF2B5EF4-FFF2-40B4-BE49-F238E27FC236}">
                <a16:creationId xmlns:a16="http://schemas.microsoft.com/office/drawing/2014/main" id="{6A93EE47-9E4B-616A-A98C-FDA33E2B387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9576878" y="960054"/>
            <a:ext cx="2353057" cy="1828926"/>
          </a:xfrm>
          <a:custGeom>
            <a:avLst/>
            <a:gdLst/>
            <a:ahLst/>
            <a:cxnLst/>
            <a:rect l="l" t="t" r="r" b="b"/>
            <a:pathLst>
              <a:path w="1295400" h="1176654">
                <a:moveTo>
                  <a:pt x="1295400" y="0"/>
                </a:moveTo>
                <a:lnTo>
                  <a:pt x="0" y="1176527"/>
                </a:lnTo>
                <a:lnTo>
                  <a:pt x="1294129" y="1176527"/>
                </a:lnTo>
                <a:lnTo>
                  <a:pt x="129540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4">
            <a:extLst>
              <a:ext uri="{FF2B5EF4-FFF2-40B4-BE49-F238E27FC236}">
                <a16:creationId xmlns:a16="http://schemas.microsoft.com/office/drawing/2014/main" id="{9BD39C47-D39D-6CD4-D6C5-E442847D5B54}"/>
              </a:ext>
            </a:extLst>
          </p:cNvPr>
          <p:cNvGrpSpPr/>
          <p:nvPr/>
        </p:nvGrpSpPr>
        <p:grpSpPr>
          <a:xfrm>
            <a:off x="10171239" y="442392"/>
            <a:ext cx="1538764" cy="826294"/>
            <a:chOff x="13561652" y="589856"/>
            <a:chExt cx="2051685" cy="1101725"/>
          </a:xfrm>
        </p:grpSpPr>
        <p:sp>
          <p:nvSpPr>
            <p:cNvPr id="29" name="object 5">
              <a:extLst>
                <a:ext uri="{FF2B5EF4-FFF2-40B4-BE49-F238E27FC236}">
                  <a16:creationId xmlns:a16="http://schemas.microsoft.com/office/drawing/2014/main" id="{C7040BD1-3D3B-14C8-D9B1-346B41A5F907}"/>
                </a:ext>
              </a:extLst>
            </p:cNvPr>
            <p:cNvSpPr/>
            <p:nvPr/>
          </p:nvSpPr>
          <p:spPr>
            <a:xfrm>
              <a:off x="14346163" y="591404"/>
              <a:ext cx="1267460" cy="1099185"/>
            </a:xfrm>
            <a:custGeom>
              <a:avLst/>
              <a:gdLst/>
              <a:ahLst/>
              <a:cxnLst/>
              <a:rect l="l" t="t" r="r" b="b"/>
              <a:pathLst>
                <a:path w="1267459" h="1099185">
                  <a:moveTo>
                    <a:pt x="1177239" y="0"/>
                  </a:moveTo>
                  <a:lnTo>
                    <a:pt x="1125849" y="2557"/>
                  </a:lnTo>
                  <a:lnTo>
                    <a:pt x="1078962" y="10593"/>
                  </a:lnTo>
                  <a:lnTo>
                    <a:pt x="1035291" y="24655"/>
                  </a:lnTo>
                  <a:lnTo>
                    <a:pt x="993550" y="45289"/>
                  </a:lnTo>
                  <a:lnTo>
                    <a:pt x="952455" y="73040"/>
                  </a:lnTo>
                  <a:lnTo>
                    <a:pt x="910718" y="108456"/>
                  </a:lnTo>
                  <a:lnTo>
                    <a:pt x="867054" y="152082"/>
                  </a:lnTo>
                  <a:lnTo>
                    <a:pt x="780111" y="247958"/>
                  </a:lnTo>
                  <a:lnTo>
                    <a:pt x="671441" y="371082"/>
                  </a:lnTo>
                  <a:lnTo>
                    <a:pt x="539368" y="522541"/>
                  </a:lnTo>
                  <a:lnTo>
                    <a:pt x="509429" y="549977"/>
                  </a:lnTo>
                  <a:lnTo>
                    <a:pt x="474316" y="570845"/>
                  </a:lnTo>
                  <a:lnTo>
                    <a:pt x="434978" y="584103"/>
                  </a:lnTo>
                  <a:lnTo>
                    <a:pt x="392404" y="588746"/>
                  </a:lnTo>
                  <a:lnTo>
                    <a:pt x="345368" y="583072"/>
                  </a:lnTo>
                  <a:lnTo>
                    <a:pt x="302445" y="566951"/>
                  </a:lnTo>
                  <a:lnTo>
                    <a:pt x="264985" y="541735"/>
                  </a:lnTo>
                  <a:lnTo>
                    <a:pt x="234341" y="508776"/>
                  </a:lnTo>
                  <a:lnTo>
                    <a:pt x="211864" y="469423"/>
                  </a:lnTo>
                  <a:lnTo>
                    <a:pt x="198907" y="425030"/>
                  </a:lnTo>
                  <a:lnTo>
                    <a:pt x="198119" y="420306"/>
                  </a:lnTo>
                  <a:lnTo>
                    <a:pt x="192214" y="418630"/>
                  </a:lnTo>
                  <a:lnTo>
                    <a:pt x="495" y="635381"/>
                  </a:lnTo>
                  <a:lnTo>
                    <a:pt x="0" y="636727"/>
                  </a:lnTo>
                  <a:lnTo>
                    <a:pt x="0" y="1096479"/>
                  </a:lnTo>
                  <a:lnTo>
                    <a:pt x="2552" y="1099007"/>
                  </a:lnTo>
                  <a:lnTo>
                    <a:pt x="193649" y="1099007"/>
                  </a:lnTo>
                  <a:lnTo>
                    <a:pt x="196189" y="1096454"/>
                  </a:lnTo>
                  <a:lnTo>
                    <a:pt x="196189" y="737908"/>
                  </a:lnTo>
                  <a:lnTo>
                    <a:pt x="200812" y="735152"/>
                  </a:lnTo>
                  <a:lnTo>
                    <a:pt x="247898" y="757542"/>
                  </a:lnTo>
                  <a:lnTo>
                    <a:pt x="293893" y="772542"/>
                  </a:lnTo>
                  <a:lnTo>
                    <a:pt x="342189" y="781829"/>
                  </a:lnTo>
                  <a:lnTo>
                    <a:pt x="392391" y="785012"/>
                  </a:lnTo>
                  <a:lnTo>
                    <a:pt x="445479" y="781447"/>
                  </a:lnTo>
                  <a:lnTo>
                    <a:pt x="496396" y="771062"/>
                  </a:lnTo>
                  <a:lnTo>
                    <a:pt x="544683" y="754324"/>
                  </a:lnTo>
                  <a:lnTo>
                    <a:pt x="589880" y="731698"/>
                  </a:lnTo>
                  <a:lnTo>
                    <a:pt x="631527" y="703651"/>
                  </a:lnTo>
                  <a:lnTo>
                    <a:pt x="669162" y="670648"/>
                  </a:lnTo>
                  <a:lnTo>
                    <a:pt x="1033868" y="258572"/>
                  </a:lnTo>
                  <a:lnTo>
                    <a:pt x="1063406" y="232662"/>
                  </a:lnTo>
                  <a:lnTo>
                    <a:pt x="1097738" y="213032"/>
                  </a:lnTo>
                  <a:lnTo>
                    <a:pt x="1135969" y="200589"/>
                  </a:lnTo>
                  <a:lnTo>
                    <a:pt x="1177201" y="196240"/>
                  </a:lnTo>
                  <a:lnTo>
                    <a:pt x="1198726" y="197414"/>
                  </a:lnTo>
                  <a:lnTo>
                    <a:pt x="1219576" y="200853"/>
                  </a:lnTo>
                  <a:lnTo>
                    <a:pt x="1239628" y="206430"/>
                  </a:lnTo>
                  <a:lnTo>
                    <a:pt x="1258760" y="214020"/>
                  </a:lnTo>
                  <a:lnTo>
                    <a:pt x="1262557" y="215747"/>
                  </a:lnTo>
                  <a:lnTo>
                    <a:pt x="1266875" y="213029"/>
                  </a:lnTo>
                  <a:lnTo>
                    <a:pt x="1266875" y="12192"/>
                  </a:lnTo>
                  <a:lnTo>
                    <a:pt x="1265008" y="9855"/>
                  </a:lnTo>
                  <a:lnTo>
                    <a:pt x="1241641" y="5288"/>
                  </a:lnTo>
                  <a:lnTo>
                    <a:pt x="1220498" y="2373"/>
                  </a:lnTo>
                  <a:lnTo>
                    <a:pt x="1199008" y="599"/>
                  </a:lnTo>
                  <a:lnTo>
                    <a:pt x="1177201" y="0"/>
                  </a:lnTo>
                  <a:close/>
                </a:path>
              </a:pathLst>
            </a:custGeom>
            <a:solidFill>
              <a:srgbClr val="77BE93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30" name="object 6">
              <a:extLst>
                <a:ext uri="{FF2B5EF4-FFF2-40B4-BE49-F238E27FC236}">
                  <a16:creationId xmlns:a16="http://schemas.microsoft.com/office/drawing/2014/main" id="{6AA5F872-5D0E-F1AF-2F55-08830AC6C7AC}"/>
                </a:ext>
              </a:extLst>
            </p:cNvPr>
            <p:cNvSpPr/>
            <p:nvPr/>
          </p:nvSpPr>
          <p:spPr>
            <a:xfrm>
              <a:off x="13561652" y="589856"/>
              <a:ext cx="1765935" cy="786765"/>
            </a:xfrm>
            <a:custGeom>
              <a:avLst/>
              <a:gdLst/>
              <a:ahLst/>
              <a:cxnLst/>
              <a:rect l="l" t="t" r="r" b="b"/>
              <a:pathLst>
                <a:path w="1765934" h="786765">
                  <a:moveTo>
                    <a:pt x="1759805" y="423260"/>
                  </a:moveTo>
                  <a:lnTo>
                    <a:pt x="1757315" y="423628"/>
                  </a:lnTo>
                  <a:lnTo>
                    <a:pt x="1569863" y="635388"/>
                  </a:lnTo>
                  <a:lnTo>
                    <a:pt x="1569368" y="636709"/>
                  </a:lnTo>
                  <a:lnTo>
                    <a:pt x="1569368" y="783673"/>
                  </a:lnTo>
                  <a:lnTo>
                    <a:pt x="1571908" y="786201"/>
                  </a:lnTo>
                  <a:lnTo>
                    <a:pt x="1762992" y="786201"/>
                  </a:lnTo>
                  <a:lnTo>
                    <a:pt x="1765507" y="783673"/>
                  </a:lnTo>
                  <a:lnTo>
                    <a:pt x="1765545" y="426753"/>
                  </a:lnTo>
                  <a:lnTo>
                    <a:pt x="1763919" y="424810"/>
                  </a:lnTo>
                  <a:lnTo>
                    <a:pt x="1759805" y="423260"/>
                  </a:lnTo>
                  <a:close/>
                </a:path>
                <a:path w="1765934" h="786765">
                  <a:moveTo>
                    <a:pt x="386932" y="0"/>
                  </a:moveTo>
                  <a:lnTo>
                    <a:pt x="305856" y="9621"/>
                  </a:lnTo>
                  <a:lnTo>
                    <a:pt x="256466" y="24398"/>
                  </a:lnTo>
                  <a:lnTo>
                    <a:pt x="209011" y="45854"/>
                  </a:lnTo>
                  <a:lnTo>
                    <a:pt x="164165" y="73944"/>
                  </a:lnTo>
                  <a:lnTo>
                    <a:pt x="122605" y="108622"/>
                  </a:lnTo>
                  <a:lnTo>
                    <a:pt x="85005" y="149842"/>
                  </a:lnTo>
                  <a:lnTo>
                    <a:pt x="57834" y="188515"/>
                  </a:lnTo>
                  <a:lnTo>
                    <a:pt x="35903" y="229364"/>
                  </a:lnTo>
                  <a:lnTo>
                    <a:pt x="19183" y="271918"/>
                  </a:lnTo>
                  <a:lnTo>
                    <a:pt x="7645" y="315706"/>
                  </a:lnTo>
                  <a:lnTo>
                    <a:pt x="1260" y="360258"/>
                  </a:lnTo>
                  <a:lnTo>
                    <a:pt x="0" y="405103"/>
                  </a:lnTo>
                  <a:lnTo>
                    <a:pt x="3834" y="449772"/>
                  </a:lnTo>
                  <a:lnTo>
                    <a:pt x="12735" y="493794"/>
                  </a:lnTo>
                  <a:lnTo>
                    <a:pt x="26673" y="536697"/>
                  </a:lnTo>
                  <a:lnTo>
                    <a:pt x="45620" y="578013"/>
                  </a:lnTo>
                  <a:lnTo>
                    <a:pt x="69547" y="617269"/>
                  </a:lnTo>
                  <a:lnTo>
                    <a:pt x="98424" y="653997"/>
                  </a:lnTo>
                  <a:lnTo>
                    <a:pt x="132223" y="687725"/>
                  </a:lnTo>
                  <a:lnTo>
                    <a:pt x="171115" y="718045"/>
                  </a:lnTo>
                  <a:lnTo>
                    <a:pt x="212529" y="742760"/>
                  </a:lnTo>
                  <a:lnTo>
                    <a:pt x="255944" y="761903"/>
                  </a:lnTo>
                  <a:lnTo>
                    <a:pt x="300844" y="775505"/>
                  </a:lnTo>
                  <a:lnTo>
                    <a:pt x="346708" y="783599"/>
                  </a:lnTo>
                  <a:lnTo>
                    <a:pt x="393018" y="786216"/>
                  </a:lnTo>
                  <a:lnTo>
                    <a:pt x="439255" y="783387"/>
                  </a:lnTo>
                  <a:lnTo>
                    <a:pt x="484900" y="775146"/>
                  </a:lnTo>
                  <a:lnTo>
                    <a:pt x="529434" y="761523"/>
                  </a:lnTo>
                  <a:lnTo>
                    <a:pt x="572338" y="742550"/>
                  </a:lnTo>
                  <a:lnTo>
                    <a:pt x="613094" y="718260"/>
                  </a:lnTo>
                  <a:lnTo>
                    <a:pt x="651182" y="688684"/>
                  </a:lnTo>
                  <a:lnTo>
                    <a:pt x="686083" y="653854"/>
                  </a:lnTo>
                  <a:lnTo>
                    <a:pt x="743378" y="589083"/>
                  </a:lnTo>
                  <a:lnTo>
                    <a:pt x="411180" y="589083"/>
                  </a:lnTo>
                  <a:lnTo>
                    <a:pt x="363376" y="587878"/>
                  </a:lnTo>
                  <a:lnTo>
                    <a:pt x="358880" y="587204"/>
                  </a:lnTo>
                  <a:lnTo>
                    <a:pt x="356861" y="581870"/>
                  </a:lnTo>
                  <a:lnTo>
                    <a:pt x="471832" y="451911"/>
                  </a:lnTo>
                  <a:lnTo>
                    <a:pt x="209935" y="451911"/>
                  </a:lnTo>
                  <a:lnTo>
                    <a:pt x="204372" y="450565"/>
                  </a:lnTo>
                  <a:lnTo>
                    <a:pt x="203153" y="446158"/>
                  </a:lnTo>
                  <a:lnTo>
                    <a:pt x="196133" y="398866"/>
                  </a:lnTo>
                  <a:lnTo>
                    <a:pt x="200716" y="351210"/>
                  </a:lnTo>
                  <a:lnTo>
                    <a:pt x="217046" y="305473"/>
                  </a:lnTo>
                  <a:lnTo>
                    <a:pt x="245266" y="263939"/>
                  </a:lnTo>
                  <a:lnTo>
                    <a:pt x="278017" y="234358"/>
                  </a:lnTo>
                  <a:lnTo>
                    <a:pt x="315261" y="213436"/>
                  </a:lnTo>
                  <a:lnTo>
                    <a:pt x="355493" y="201236"/>
                  </a:lnTo>
                  <a:lnTo>
                    <a:pt x="397183" y="197848"/>
                  </a:lnTo>
                  <a:lnTo>
                    <a:pt x="696638" y="197848"/>
                  </a:lnTo>
                  <a:lnTo>
                    <a:pt x="716258" y="175674"/>
                  </a:lnTo>
                  <a:lnTo>
                    <a:pt x="690834" y="139315"/>
                  </a:lnTo>
                  <a:lnTo>
                    <a:pt x="663172" y="110116"/>
                  </a:lnTo>
                  <a:lnTo>
                    <a:pt x="623628" y="76862"/>
                  </a:lnTo>
                  <a:lnTo>
                    <a:pt x="581450" y="49616"/>
                  </a:lnTo>
                  <a:lnTo>
                    <a:pt x="537172" y="28344"/>
                  </a:lnTo>
                  <a:lnTo>
                    <a:pt x="491331" y="13009"/>
                  </a:lnTo>
                  <a:lnTo>
                    <a:pt x="444460" y="3576"/>
                  </a:lnTo>
                  <a:lnTo>
                    <a:pt x="397095" y="7"/>
                  </a:lnTo>
                  <a:lnTo>
                    <a:pt x="386932" y="0"/>
                  </a:lnTo>
                  <a:close/>
                </a:path>
                <a:path w="1765934" h="786765">
                  <a:moveTo>
                    <a:pt x="1176976" y="1569"/>
                  </a:moveTo>
                  <a:lnTo>
                    <a:pt x="1123898" y="5130"/>
                  </a:lnTo>
                  <a:lnTo>
                    <a:pt x="1072980" y="15503"/>
                  </a:lnTo>
                  <a:lnTo>
                    <a:pt x="1024687" y="32225"/>
                  </a:lnTo>
                  <a:lnTo>
                    <a:pt x="979483" y="54832"/>
                  </a:lnTo>
                  <a:lnTo>
                    <a:pt x="937832" y="82860"/>
                  </a:lnTo>
                  <a:lnTo>
                    <a:pt x="900198" y="115844"/>
                  </a:lnTo>
                  <a:lnTo>
                    <a:pt x="539157" y="523870"/>
                  </a:lnTo>
                  <a:lnTo>
                    <a:pt x="501354" y="556947"/>
                  </a:lnTo>
                  <a:lnTo>
                    <a:pt x="457934" y="578729"/>
                  </a:lnTo>
                  <a:lnTo>
                    <a:pt x="411180" y="589083"/>
                  </a:lnTo>
                  <a:lnTo>
                    <a:pt x="743378" y="589083"/>
                  </a:lnTo>
                  <a:lnTo>
                    <a:pt x="942801" y="363697"/>
                  </a:lnTo>
                  <a:lnTo>
                    <a:pt x="1018645" y="278010"/>
                  </a:lnTo>
                  <a:lnTo>
                    <a:pt x="1049337" y="244939"/>
                  </a:lnTo>
                  <a:lnTo>
                    <a:pt x="1086843" y="219620"/>
                  </a:lnTo>
                  <a:lnTo>
                    <a:pt x="1129842" y="203424"/>
                  </a:lnTo>
                  <a:lnTo>
                    <a:pt x="1176976" y="197721"/>
                  </a:lnTo>
                  <a:lnTo>
                    <a:pt x="1516538" y="197721"/>
                  </a:lnTo>
                  <a:lnTo>
                    <a:pt x="1493990" y="162761"/>
                  </a:lnTo>
                  <a:lnTo>
                    <a:pt x="1465230" y="127784"/>
                  </a:lnTo>
                  <a:lnTo>
                    <a:pt x="1432681" y="96356"/>
                  </a:lnTo>
                  <a:lnTo>
                    <a:pt x="1396685" y="68823"/>
                  </a:lnTo>
                  <a:lnTo>
                    <a:pt x="1357584" y="45527"/>
                  </a:lnTo>
                  <a:lnTo>
                    <a:pt x="1315721" y="26810"/>
                  </a:lnTo>
                  <a:lnTo>
                    <a:pt x="1271400" y="13009"/>
                  </a:lnTo>
                  <a:lnTo>
                    <a:pt x="1225075" y="4488"/>
                  </a:lnTo>
                  <a:lnTo>
                    <a:pt x="1176976" y="1569"/>
                  </a:lnTo>
                  <a:close/>
                </a:path>
                <a:path w="1765934" h="786765">
                  <a:moveTo>
                    <a:pt x="696638" y="197848"/>
                  </a:moveTo>
                  <a:lnTo>
                    <a:pt x="397183" y="197848"/>
                  </a:lnTo>
                  <a:lnTo>
                    <a:pt x="405159" y="198038"/>
                  </a:lnTo>
                  <a:lnTo>
                    <a:pt x="413135" y="198724"/>
                  </a:lnTo>
                  <a:lnTo>
                    <a:pt x="425581" y="200566"/>
                  </a:lnTo>
                  <a:lnTo>
                    <a:pt x="427587" y="205925"/>
                  </a:lnTo>
                  <a:lnTo>
                    <a:pt x="209935" y="451911"/>
                  </a:lnTo>
                  <a:lnTo>
                    <a:pt x="471832" y="451911"/>
                  </a:lnTo>
                  <a:lnTo>
                    <a:pt x="696638" y="197848"/>
                  </a:lnTo>
                  <a:close/>
                </a:path>
                <a:path w="1765934" h="786765">
                  <a:moveTo>
                    <a:pt x="1516538" y="197721"/>
                  </a:moveTo>
                  <a:lnTo>
                    <a:pt x="1176976" y="197721"/>
                  </a:lnTo>
                  <a:lnTo>
                    <a:pt x="1223932" y="203376"/>
                  </a:lnTo>
                  <a:lnTo>
                    <a:pt x="1266787" y="219445"/>
                  </a:lnTo>
                  <a:lnTo>
                    <a:pt x="1304200" y="244579"/>
                  </a:lnTo>
                  <a:lnTo>
                    <a:pt x="1334828" y="277432"/>
                  </a:lnTo>
                  <a:lnTo>
                    <a:pt x="1357328" y="316655"/>
                  </a:lnTo>
                  <a:lnTo>
                    <a:pt x="1370359" y="360903"/>
                  </a:lnTo>
                  <a:lnTo>
                    <a:pt x="1371159" y="365628"/>
                  </a:lnTo>
                  <a:lnTo>
                    <a:pt x="1377090" y="367304"/>
                  </a:lnTo>
                  <a:lnTo>
                    <a:pt x="1483713" y="246056"/>
                  </a:lnTo>
                  <a:lnTo>
                    <a:pt x="1519546" y="205709"/>
                  </a:lnTo>
                  <a:lnTo>
                    <a:pt x="1519838" y="203080"/>
                  </a:lnTo>
                  <a:lnTo>
                    <a:pt x="1518619" y="200947"/>
                  </a:lnTo>
                  <a:lnTo>
                    <a:pt x="1516538" y="197721"/>
                  </a:lnTo>
                  <a:close/>
                </a:path>
                <a:path w="1765934" h="786765">
                  <a:moveTo>
                    <a:pt x="1380251" y="363697"/>
                  </a:moveTo>
                  <a:close/>
                </a:path>
                <a:path w="1765934" h="786765">
                  <a:moveTo>
                    <a:pt x="1718631" y="1569"/>
                  </a:moveTo>
                  <a:lnTo>
                    <a:pt x="1571895" y="1569"/>
                  </a:lnTo>
                  <a:lnTo>
                    <a:pt x="1569368" y="4135"/>
                  </a:lnTo>
                  <a:lnTo>
                    <a:pt x="1569368" y="140723"/>
                  </a:lnTo>
                  <a:lnTo>
                    <a:pt x="1575769" y="143200"/>
                  </a:lnTo>
                  <a:lnTo>
                    <a:pt x="1593401" y="123970"/>
                  </a:lnTo>
                  <a:lnTo>
                    <a:pt x="1605868" y="110599"/>
                  </a:lnTo>
                  <a:lnTo>
                    <a:pt x="1634938" y="80827"/>
                  </a:lnTo>
                  <a:lnTo>
                    <a:pt x="1662816" y="54636"/>
                  </a:lnTo>
                  <a:lnTo>
                    <a:pt x="1716307" y="11933"/>
                  </a:lnTo>
                  <a:lnTo>
                    <a:pt x="1720904" y="8745"/>
                  </a:lnTo>
                  <a:lnTo>
                    <a:pt x="1718631" y="1569"/>
                  </a:lnTo>
                  <a:close/>
                </a:path>
              </a:pathLst>
            </a:custGeom>
            <a:solidFill>
              <a:srgbClr val="173153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31" name="object 7">
              <a:extLst>
                <a:ext uri="{FF2B5EF4-FFF2-40B4-BE49-F238E27FC236}">
                  <a16:creationId xmlns:a16="http://schemas.microsoft.com/office/drawing/2014/main" id="{A84EF815-4C4D-6F4E-0294-05102B8FC8B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10758" y="1611953"/>
              <a:ext cx="407353" cy="79019"/>
            </a:xfrm>
            <a:prstGeom prst="rect">
              <a:avLst/>
            </a:prstGeom>
          </p:spPr>
        </p:pic>
        <p:pic>
          <p:nvPicPr>
            <p:cNvPr id="32" name="object 8">
              <a:extLst>
                <a:ext uri="{FF2B5EF4-FFF2-40B4-BE49-F238E27FC236}">
                  <a16:creationId xmlns:a16="http://schemas.microsoft.com/office/drawing/2014/main" id="{DE105ECD-F640-7501-4B20-5999D769719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52840" y="1611953"/>
              <a:ext cx="482013" cy="79019"/>
            </a:xfrm>
            <a:prstGeom prst="rect">
              <a:avLst/>
            </a:prstGeom>
          </p:spPr>
        </p:pic>
      </p:grpSp>
      <p:sp>
        <p:nvSpPr>
          <p:cNvPr id="102" name="Google Shape;569;p56">
            <a:extLst>
              <a:ext uri="{FF2B5EF4-FFF2-40B4-BE49-F238E27FC236}">
                <a16:creationId xmlns:a16="http://schemas.microsoft.com/office/drawing/2014/main" id="{BE639CF5-8E81-31F9-E00F-95B8D7F19C81}"/>
              </a:ext>
            </a:extLst>
          </p:cNvPr>
          <p:cNvSpPr/>
          <p:nvPr/>
        </p:nvSpPr>
        <p:spPr>
          <a:xfrm>
            <a:off x="-2099706" y="2149897"/>
            <a:ext cx="8534402" cy="288000"/>
          </a:xfrm>
          <a:custGeom>
            <a:avLst/>
            <a:gdLst/>
            <a:ahLst/>
            <a:cxnLst/>
            <a:rect l="l" t="t" r="r" b="b"/>
            <a:pathLst>
              <a:path w="8534401" h="288429" extrusionOk="0">
                <a:moveTo>
                  <a:pt x="8289281" y="288429"/>
                </a:moveTo>
                <a:lnTo>
                  <a:pt x="0" y="288429"/>
                </a:lnTo>
                <a:lnTo>
                  <a:pt x="0" y="0"/>
                </a:lnTo>
                <a:lnTo>
                  <a:pt x="8521505" y="0"/>
                </a:lnTo>
                <a:cubicBezTo>
                  <a:pt x="8532598" y="0"/>
                  <a:pt x="8538513" y="13066"/>
                  <a:pt x="8531120" y="21448"/>
                </a:cubicBezTo>
                <a:lnTo>
                  <a:pt x="8298895" y="283991"/>
                </a:lnTo>
                <a:cubicBezTo>
                  <a:pt x="8296433" y="286950"/>
                  <a:pt x="8292980" y="288429"/>
                  <a:pt x="8289281" y="288429"/>
                </a:cubicBezTo>
                <a:close/>
              </a:path>
            </a:pathLst>
          </a:custGeom>
          <a:solidFill>
            <a:srgbClr val="71CC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92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3" name="Google Shape;737;p70">
            <a:extLst>
              <a:ext uri="{FF2B5EF4-FFF2-40B4-BE49-F238E27FC236}">
                <a16:creationId xmlns:a16="http://schemas.microsoft.com/office/drawing/2014/main" id="{DBCD795E-1149-79AA-81BF-52EE668725F6}"/>
              </a:ext>
            </a:extLst>
          </p:cNvPr>
          <p:cNvSpPr txBox="1"/>
          <p:nvPr/>
        </p:nvSpPr>
        <p:spPr>
          <a:xfrm>
            <a:off x="-3741" y="2171936"/>
            <a:ext cx="6358008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Estruturas para ampliação de capacidade do sistema rodoviário</a:t>
            </a:r>
          </a:p>
        </p:txBody>
      </p:sp>
      <p:sp>
        <p:nvSpPr>
          <p:cNvPr id="104" name="Google Shape;732;p70">
            <a:extLst>
              <a:ext uri="{FF2B5EF4-FFF2-40B4-BE49-F238E27FC236}">
                <a16:creationId xmlns:a16="http://schemas.microsoft.com/office/drawing/2014/main" id="{000DF39D-EE48-D6E7-D2EC-0CFC74B8EF54}"/>
              </a:ext>
            </a:extLst>
          </p:cNvPr>
          <p:cNvSpPr/>
          <p:nvPr/>
        </p:nvSpPr>
        <p:spPr>
          <a:xfrm>
            <a:off x="399253" y="2591359"/>
            <a:ext cx="3927100" cy="1251327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5" name="Google Shape;736;p70">
            <a:extLst>
              <a:ext uri="{FF2B5EF4-FFF2-40B4-BE49-F238E27FC236}">
                <a16:creationId xmlns:a16="http://schemas.microsoft.com/office/drawing/2014/main" id="{60B149D3-A4C0-788B-F4B9-F2EED0EDEB51}"/>
              </a:ext>
            </a:extLst>
          </p:cNvPr>
          <p:cNvSpPr/>
          <p:nvPr/>
        </p:nvSpPr>
        <p:spPr>
          <a:xfrm>
            <a:off x="443727" y="2620988"/>
            <a:ext cx="2845915" cy="787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Duplicação: 66,3 km</a:t>
            </a:r>
            <a:endParaRPr sz="2000" dirty="0">
              <a:solidFill>
                <a:srgbClr val="71CC98"/>
              </a:solidFill>
            </a:endParaRPr>
          </a:p>
        </p:txBody>
      </p:sp>
      <p:sp>
        <p:nvSpPr>
          <p:cNvPr id="110" name="Google Shape;737;p70">
            <a:extLst>
              <a:ext uri="{FF2B5EF4-FFF2-40B4-BE49-F238E27FC236}">
                <a16:creationId xmlns:a16="http://schemas.microsoft.com/office/drawing/2014/main" id="{B5C0B5DF-6418-0C0B-6925-CD98C0E50963}"/>
              </a:ext>
            </a:extLst>
          </p:cNvPr>
          <p:cNvSpPr txBox="1"/>
          <p:nvPr/>
        </p:nvSpPr>
        <p:spPr>
          <a:xfrm>
            <a:off x="476805" y="3021214"/>
            <a:ext cx="3800734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BR-369 – km 22 ao km 52 - Cambará – Andirá – Bandeirantes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PR-092 – km 199 ao km 200 – Jaguariaíva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PR-151 – km 223 ao km 242 - Jaguariaíva – Piraí do Sul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PR-855 – km 00 ao km 03 – Bandeirantes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PR-407 – km 03 ao km 17 - Paranaguá – Pontal do Paraná</a:t>
            </a:r>
          </a:p>
        </p:txBody>
      </p:sp>
      <p:sp>
        <p:nvSpPr>
          <p:cNvPr id="111" name="Google Shape;732;p70">
            <a:extLst>
              <a:ext uri="{FF2B5EF4-FFF2-40B4-BE49-F238E27FC236}">
                <a16:creationId xmlns:a16="http://schemas.microsoft.com/office/drawing/2014/main" id="{1DB0F283-6D0A-DB0B-A426-3371ADACB652}"/>
              </a:ext>
            </a:extLst>
          </p:cNvPr>
          <p:cNvSpPr/>
          <p:nvPr/>
        </p:nvSpPr>
        <p:spPr>
          <a:xfrm>
            <a:off x="4450337" y="2591359"/>
            <a:ext cx="4072630" cy="1248901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2" name="Google Shape;736;p70">
            <a:extLst>
              <a:ext uri="{FF2B5EF4-FFF2-40B4-BE49-F238E27FC236}">
                <a16:creationId xmlns:a16="http://schemas.microsoft.com/office/drawing/2014/main" id="{807DCA4D-DAE7-0CB4-C854-44294E4D7564}"/>
              </a:ext>
            </a:extLst>
          </p:cNvPr>
          <p:cNvSpPr/>
          <p:nvPr/>
        </p:nvSpPr>
        <p:spPr>
          <a:xfrm>
            <a:off x="4507824" y="2622669"/>
            <a:ext cx="4140825" cy="356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Dispositivos de Interconexão: 21</a:t>
            </a:r>
            <a:endParaRPr sz="2000" dirty="0">
              <a:solidFill>
                <a:srgbClr val="71CC98"/>
              </a:solidFill>
            </a:endParaRPr>
          </a:p>
        </p:txBody>
      </p:sp>
      <p:sp>
        <p:nvSpPr>
          <p:cNvPr id="113" name="Google Shape;737;p70">
            <a:extLst>
              <a:ext uri="{FF2B5EF4-FFF2-40B4-BE49-F238E27FC236}">
                <a16:creationId xmlns:a16="http://schemas.microsoft.com/office/drawing/2014/main" id="{C7A09B81-9001-9BBE-3C17-E52A99AA35D9}"/>
              </a:ext>
            </a:extLst>
          </p:cNvPr>
          <p:cNvSpPr txBox="1"/>
          <p:nvPr/>
        </p:nvSpPr>
        <p:spPr>
          <a:xfrm>
            <a:off x="4539761" y="3021213"/>
            <a:ext cx="348062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BR-369 - 06 estruturas  - Cambará - Andirá – Bandeiras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PR-151 – 05 estruturas  - Piraí do Sul - Jaguariaíva 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PR-855 – 01 estrutura – Bandeirantes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BR-277 – 06 estruturas - S. J. Pinhais - Paranaguá 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PR-407 – 03 estruturas - Pontal do Paraná</a:t>
            </a:r>
          </a:p>
        </p:txBody>
      </p:sp>
      <p:sp>
        <p:nvSpPr>
          <p:cNvPr id="114" name="Google Shape;732;p70">
            <a:extLst>
              <a:ext uri="{FF2B5EF4-FFF2-40B4-BE49-F238E27FC236}">
                <a16:creationId xmlns:a16="http://schemas.microsoft.com/office/drawing/2014/main" id="{D260FBC2-49F0-6123-1C19-22EED912DC3C}"/>
              </a:ext>
            </a:extLst>
          </p:cNvPr>
          <p:cNvSpPr/>
          <p:nvPr/>
        </p:nvSpPr>
        <p:spPr>
          <a:xfrm>
            <a:off x="402652" y="3932754"/>
            <a:ext cx="3923701" cy="737738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5" name="Google Shape;736;p70">
            <a:extLst>
              <a:ext uri="{FF2B5EF4-FFF2-40B4-BE49-F238E27FC236}">
                <a16:creationId xmlns:a16="http://schemas.microsoft.com/office/drawing/2014/main" id="{C9298884-E8FB-0B57-523D-47DBC70DF3B1}"/>
              </a:ext>
            </a:extLst>
          </p:cNvPr>
          <p:cNvSpPr/>
          <p:nvPr/>
        </p:nvSpPr>
        <p:spPr>
          <a:xfrm>
            <a:off x="466504" y="3918894"/>
            <a:ext cx="3101900" cy="787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Faixa Adicional: 28,8 km</a:t>
            </a:r>
            <a:endParaRPr sz="2000" dirty="0">
              <a:solidFill>
                <a:srgbClr val="71CC98"/>
              </a:solidFill>
            </a:endParaRPr>
          </a:p>
        </p:txBody>
      </p:sp>
      <p:sp>
        <p:nvSpPr>
          <p:cNvPr id="116" name="Google Shape;737;p70">
            <a:extLst>
              <a:ext uri="{FF2B5EF4-FFF2-40B4-BE49-F238E27FC236}">
                <a16:creationId xmlns:a16="http://schemas.microsoft.com/office/drawing/2014/main" id="{946C644F-5ECF-D46E-921A-1D2F0E301AD5}"/>
              </a:ext>
            </a:extLst>
          </p:cNvPr>
          <p:cNvSpPr txBox="1"/>
          <p:nvPr/>
        </p:nvSpPr>
        <p:spPr>
          <a:xfrm>
            <a:off x="477789" y="4321870"/>
            <a:ext cx="305037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BR-277 – km 04 ao km 06 – Paranaguá 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BR-277 – km 64 ao km 68 – S. J. Pinhais</a:t>
            </a:r>
          </a:p>
        </p:txBody>
      </p:sp>
      <p:sp>
        <p:nvSpPr>
          <p:cNvPr id="117" name="Google Shape;732;p70">
            <a:extLst>
              <a:ext uri="{FF2B5EF4-FFF2-40B4-BE49-F238E27FC236}">
                <a16:creationId xmlns:a16="http://schemas.microsoft.com/office/drawing/2014/main" id="{F14F3DBB-A9B8-4D64-1B36-EE84F1CCA6ED}"/>
              </a:ext>
            </a:extLst>
          </p:cNvPr>
          <p:cNvSpPr/>
          <p:nvPr/>
        </p:nvSpPr>
        <p:spPr>
          <a:xfrm>
            <a:off x="4454510" y="3918496"/>
            <a:ext cx="4072630" cy="769441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8" name="Google Shape;736;p70">
            <a:extLst>
              <a:ext uri="{FF2B5EF4-FFF2-40B4-BE49-F238E27FC236}">
                <a16:creationId xmlns:a16="http://schemas.microsoft.com/office/drawing/2014/main" id="{4124A09A-9700-3DD1-499A-F80A19B8D359}"/>
              </a:ext>
            </a:extLst>
          </p:cNvPr>
          <p:cNvSpPr/>
          <p:nvPr/>
        </p:nvSpPr>
        <p:spPr>
          <a:xfrm>
            <a:off x="4541084" y="3924450"/>
            <a:ext cx="2902801" cy="3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Passarelas: 04</a:t>
            </a:r>
          </a:p>
        </p:txBody>
      </p:sp>
      <p:sp>
        <p:nvSpPr>
          <p:cNvPr id="119" name="Google Shape;737;p70">
            <a:extLst>
              <a:ext uri="{FF2B5EF4-FFF2-40B4-BE49-F238E27FC236}">
                <a16:creationId xmlns:a16="http://schemas.microsoft.com/office/drawing/2014/main" id="{D1F38792-DFA0-C93B-1032-312D117A569D}"/>
              </a:ext>
            </a:extLst>
          </p:cNvPr>
          <p:cNvSpPr txBox="1"/>
          <p:nvPr/>
        </p:nvSpPr>
        <p:spPr>
          <a:xfrm>
            <a:off x="4546751" y="4338118"/>
            <a:ext cx="398321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BR-369 = 03 – Andirá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PR-151 = 01 – Piraí do Sul</a:t>
            </a:r>
          </a:p>
        </p:txBody>
      </p:sp>
      <p:sp>
        <p:nvSpPr>
          <p:cNvPr id="120" name="Google Shape;732;p70">
            <a:extLst>
              <a:ext uri="{FF2B5EF4-FFF2-40B4-BE49-F238E27FC236}">
                <a16:creationId xmlns:a16="http://schemas.microsoft.com/office/drawing/2014/main" id="{52C7873E-9552-AFD2-5E47-D6AC85CBE8C0}"/>
              </a:ext>
            </a:extLst>
          </p:cNvPr>
          <p:cNvSpPr/>
          <p:nvPr/>
        </p:nvSpPr>
        <p:spPr>
          <a:xfrm>
            <a:off x="412953" y="4790361"/>
            <a:ext cx="3904257" cy="1235400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1" name="Google Shape;736;p70">
            <a:extLst>
              <a:ext uri="{FF2B5EF4-FFF2-40B4-BE49-F238E27FC236}">
                <a16:creationId xmlns:a16="http://schemas.microsoft.com/office/drawing/2014/main" id="{2BA582AC-8599-D5D5-4A5A-C6A00DDEC01A}"/>
              </a:ext>
            </a:extLst>
          </p:cNvPr>
          <p:cNvSpPr/>
          <p:nvPr/>
        </p:nvSpPr>
        <p:spPr>
          <a:xfrm>
            <a:off x="476805" y="4776503"/>
            <a:ext cx="3077257" cy="787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Vias Marginais: 32,3 km</a:t>
            </a:r>
            <a:endParaRPr sz="2000" dirty="0">
              <a:solidFill>
                <a:srgbClr val="71CC98"/>
              </a:solidFill>
            </a:endParaRPr>
          </a:p>
        </p:txBody>
      </p:sp>
      <p:sp>
        <p:nvSpPr>
          <p:cNvPr id="122" name="Google Shape;737;p70">
            <a:extLst>
              <a:ext uri="{FF2B5EF4-FFF2-40B4-BE49-F238E27FC236}">
                <a16:creationId xmlns:a16="http://schemas.microsoft.com/office/drawing/2014/main" id="{63B0BE40-A03D-053F-1122-BE28B307E96D}"/>
              </a:ext>
            </a:extLst>
          </p:cNvPr>
          <p:cNvSpPr txBox="1"/>
          <p:nvPr/>
        </p:nvSpPr>
        <p:spPr>
          <a:xfrm>
            <a:off x="527363" y="5169413"/>
            <a:ext cx="3026137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BR-277 – km 00 ao km 08 – Paranaguá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BR-277 – km 04 ao km 05 – Paranaguá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PR-407 – km 02 ao km 05 – Paranaguá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PR-407 – km 17 ao km 19 – Pontal do Paraná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BR-369 – km 36 ao km 39 – Andirá</a:t>
            </a:r>
          </a:p>
        </p:txBody>
      </p:sp>
      <p:sp>
        <p:nvSpPr>
          <p:cNvPr id="123" name="Google Shape;732;p70">
            <a:extLst>
              <a:ext uri="{FF2B5EF4-FFF2-40B4-BE49-F238E27FC236}">
                <a16:creationId xmlns:a16="http://schemas.microsoft.com/office/drawing/2014/main" id="{2385230E-13BF-1010-5E04-12C241668A41}"/>
              </a:ext>
            </a:extLst>
          </p:cNvPr>
          <p:cNvSpPr/>
          <p:nvPr/>
        </p:nvSpPr>
        <p:spPr>
          <a:xfrm>
            <a:off x="4450337" y="4778904"/>
            <a:ext cx="4072630" cy="1246857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4" name="Google Shape;736;p70">
            <a:extLst>
              <a:ext uri="{FF2B5EF4-FFF2-40B4-BE49-F238E27FC236}">
                <a16:creationId xmlns:a16="http://schemas.microsoft.com/office/drawing/2014/main" id="{04D99DE1-0F03-0D27-3AC4-F5AF30812101}"/>
              </a:ext>
            </a:extLst>
          </p:cNvPr>
          <p:cNvSpPr/>
          <p:nvPr/>
        </p:nvSpPr>
        <p:spPr>
          <a:xfrm>
            <a:off x="4546290" y="4783713"/>
            <a:ext cx="4140825" cy="40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Ciclovias: 29 km</a:t>
            </a:r>
          </a:p>
        </p:txBody>
      </p:sp>
      <p:sp>
        <p:nvSpPr>
          <p:cNvPr id="125" name="Google Shape;737;p70">
            <a:extLst>
              <a:ext uri="{FF2B5EF4-FFF2-40B4-BE49-F238E27FC236}">
                <a16:creationId xmlns:a16="http://schemas.microsoft.com/office/drawing/2014/main" id="{F5BC72E7-F0EF-FEAB-FA53-2A3A1B6A1338}"/>
              </a:ext>
            </a:extLst>
          </p:cNvPr>
          <p:cNvSpPr txBox="1"/>
          <p:nvPr/>
        </p:nvSpPr>
        <p:spPr>
          <a:xfrm>
            <a:off x="4570726" y="5170307"/>
            <a:ext cx="398321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BR-277 – km 00 ao km 08 – Paranaguá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BR-277 - km 60 ao km 68 - São José dos Pinhais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PR-407 - km 02 ao km 05 - Paranaguá</a:t>
            </a:r>
          </a:p>
        </p:txBody>
      </p:sp>
      <p:grpSp>
        <p:nvGrpSpPr>
          <p:cNvPr id="8" name="object 61">
            <a:extLst>
              <a:ext uri="{FF2B5EF4-FFF2-40B4-BE49-F238E27FC236}">
                <a16:creationId xmlns:a16="http://schemas.microsoft.com/office/drawing/2014/main" id="{5AF4E31C-C7F9-7D8E-6CD2-98C72DC3257A}"/>
              </a:ext>
            </a:extLst>
          </p:cNvPr>
          <p:cNvGrpSpPr/>
          <p:nvPr/>
        </p:nvGrpSpPr>
        <p:grpSpPr>
          <a:xfrm>
            <a:off x="8660467" y="1960439"/>
            <a:ext cx="3246120" cy="4199573"/>
            <a:chOff x="11225701" y="2337006"/>
            <a:chExt cx="4328160" cy="5599430"/>
          </a:xfrm>
        </p:grpSpPr>
        <p:sp>
          <p:nvSpPr>
            <p:cNvPr id="9" name="object 62">
              <a:extLst>
                <a:ext uri="{FF2B5EF4-FFF2-40B4-BE49-F238E27FC236}">
                  <a16:creationId xmlns:a16="http://schemas.microsoft.com/office/drawing/2014/main" id="{01C5916E-17D9-9E5E-12D7-DA166CBDEABF}"/>
                </a:ext>
              </a:extLst>
            </p:cNvPr>
            <p:cNvSpPr/>
            <p:nvPr/>
          </p:nvSpPr>
          <p:spPr>
            <a:xfrm>
              <a:off x="11225701" y="2337006"/>
              <a:ext cx="4328160" cy="5599430"/>
            </a:xfrm>
            <a:custGeom>
              <a:avLst/>
              <a:gdLst/>
              <a:ahLst/>
              <a:cxnLst/>
              <a:rect l="l" t="t" r="r" b="b"/>
              <a:pathLst>
                <a:path w="4328159" h="5599430">
                  <a:moveTo>
                    <a:pt x="3937038" y="0"/>
                  </a:moveTo>
                  <a:lnTo>
                    <a:pt x="391083" y="0"/>
                  </a:lnTo>
                  <a:lnTo>
                    <a:pt x="342027" y="3047"/>
                  </a:lnTo>
                  <a:lnTo>
                    <a:pt x="294789" y="11944"/>
                  </a:lnTo>
                  <a:lnTo>
                    <a:pt x="249735" y="26324"/>
                  </a:lnTo>
                  <a:lnTo>
                    <a:pt x="207233" y="45821"/>
                  </a:lnTo>
                  <a:lnTo>
                    <a:pt x="167649" y="70069"/>
                  </a:lnTo>
                  <a:lnTo>
                    <a:pt x="131349" y="98700"/>
                  </a:lnTo>
                  <a:lnTo>
                    <a:pt x="98700" y="131349"/>
                  </a:lnTo>
                  <a:lnTo>
                    <a:pt x="70069" y="167649"/>
                  </a:lnTo>
                  <a:lnTo>
                    <a:pt x="45821" y="207233"/>
                  </a:lnTo>
                  <a:lnTo>
                    <a:pt x="26324" y="249735"/>
                  </a:lnTo>
                  <a:lnTo>
                    <a:pt x="11944" y="294789"/>
                  </a:lnTo>
                  <a:lnTo>
                    <a:pt x="3047" y="342027"/>
                  </a:lnTo>
                  <a:lnTo>
                    <a:pt x="0" y="391083"/>
                  </a:lnTo>
                  <a:lnTo>
                    <a:pt x="0" y="5207736"/>
                  </a:lnTo>
                  <a:lnTo>
                    <a:pt x="3047" y="5256793"/>
                  </a:lnTo>
                  <a:lnTo>
                    <a:pt x="11944" y="5304031"/>
                  </a:lnTo>
                  <a:lnTo>
                    <a:pt x="26324" y="5349084"/>
                  </a:lnTo>
                  <a:lnTo>
                    <a:pt x="45821" y="5391586"/>
                  </a:lnTo>
                  <a:lnTo>
                    <a:pt x="70069" y="5431170"/>
                  </a:lnTo>
                  <a:lnTo>
                    <a:pt x="98700" y="5467470"/>
                  </a:lnTo>
                  <a:lnTo>
                    <a:pt x="131349" y="5500119"/>
                  </a:lnTo>
                  <a:lnTo>
                    <a:pt x="167649" y="5528751"/>
                  </a:lnTo>
                  <a:lnTo>
                    <a:pt x="207233" y="5552998"/>
                  </a:lnTo>
                  <a:lnTo>
                    <a:pt x="249735" y="5572495"/>
                  </a:lnTo>
                  <a:lnTo>
                    <a:pt x="294789" y="5586876"/>
                  </a:lnTo>
                  <a:lnTo>
                    <a:pt x="342027" y="5595773"/>
                  </a:lnTo>
                  <a:lnTo>
                    <a:pt x="391083" y="5598820"/>
                  </a:lnTo>
                  <a:lnTo>
                    <a:pt x="3937038" y="5598820"/>
                  </a:lnTo>
                  <a:lnTo>
                    <a:pt x="3986094" y="5595773"/>
                  </a:lnTo>
                  <a:lnTo>
                    <a:pt x="4033332" y="5586876"/>
                  </a:lnTo>
                  <a:lnTo>
                    <a:pt x="4078386" y="5572495"/>
                  </a:lnTo>
                  <a:lnTo>
                    <a:pt x="4120888" y="5552998"/>
                  </a:lnTo>
                  <a:lnTo>
                    <a:pt x="4160472" y="5528751"/>
                  </a:lnTo>
                  <a:lnTo>
                    <a:pt x="4196772" y="5500119"/>
                  </a:lnTo>
                  <a:lnTo>
                    <a:pt x="4229421" y="5467470"/>
                  </a:lnTo>
                  <a:lnTo>
                    <a:pt x="4258052" y="5431170"/>
                  </a:lnTo>
                  <a:lnTo>
                    <a:pt x="4282300" y="5391586"/>
                  </a:lnTo>
                  <a:lnTo>
                    <a:pt x="4301797" y="5349084"/>
                  </a:lnTo>
                  <a:lnTo>
                    <a:pt x="4316177" y="5304031"/>
                  </a:lnTo>
                  <a:lnTo>
                    <a:pt x="4325074" y="5256793"/>
                  </a:lnTo>
                  <a:lnTo>
                    <a:pt x="4328121" y="5207736"/>
                  </a:lnTo>
                  <a:lnTo>
                    <a:pt x="4328121" y="391083"/>
                  </a:lnTo>
                  <a:lnTo>
                    <a:pt x="4325074" y="342027"/>
                  </a:lnTo>
                  <a:lnTo>
                    <a:pt x="4316177" y="294789"/>
                  </a:lnTo>
                  <a:lnTo>
                    <a:pt x="4301797" y="249735"/>
                  </a:lnTo>
                  <a:lnTo>
                    <a:pt x="4282300" y="207233"/>
                  </a:lnTo>
                  <a:lnTo>
                    <a:pt x="4258052" y="167649"/>
                  </a:lnTo>
                  <a:lnTo>
                    <a:pt x="4229421" y="131349"/>
                  </a:lnTo>
                  <a:lnTo>
                    <a:pt x="4196772" y="98700"/>
                  </a:lnTo>
                  <a:lnTo>
                    <a:pt x="4160472" y="70069"/>
                  </a:lnTo>
                  <a:lnTo>
                    <a:pt x="4120888" y="45821"/>
                  </a:lnTo>
                  <a:lnTo>
                    <a:pt x="4078386" y="26324"/>
                  </a:lnTo>
                  <a:lnTo>
                    <a:pt x="4033332" y="11944"/>
                  </a:lnTo>
                  <a:lnTo>
                    <a:pt x="3986094" y="3047"/>
                  </a:lnTo>
                  <a:lnTo>
                    <a:pt x="39370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0" name="object 63">
              <a:extLst>
                <a:ext uri="{FF2B5EF4-FFF2-40B4-BE49-F238E27FC236}">
                  <a16:creationId xmlns:a16="http://schemas.microsoft.com/office/drawing/2014/main" id="{08189443-8F51-1737-63C9-5912931B2A28}"/>
                </a:ext>
              </a:extLst>
            </p:cNvPr>
            <p:cNvSpPr/>
            <p:nvPr/>
          </p:nvSpPr>
          <p:spPr>
            <a:xfrm>
              <a:off x="13958930" y="2713203"/>
              <a:ext cx="624205" cy="0"/>
            </a:xfrm>
            <a:custGeom>
              <a:avLst/>
              <a:gdLst/>
              <a:ahLst/>
              <a:cxnLst/>
              <a:rect l="l" t="t" r="r" b="b"/>
              <a:pathLst>
                <a:path w="624205">
                  <a:moveTo>
                    <a:pt x="0" y="0"/>
                  </a:moveTo>
                  <a:lnTo>
                    <a:pt x="623938" y="0"/>
                  </a:lnTo>
                </a:path>
              </a:pathLst>
            </a:custGeom>
            <a:ln w="381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 sz="1350" dirty="0"/>
            </a:p>
          </p:txBody>
        </p:sp>
      </p:grpSp>
      <p:sp>
        <p:nvSpPr>
          <p:cNvPr id="11" name="object 64">
            <a:extLst>
              <a:ext uri="{FF2B5EF4-FFF2-40B4-BE49-F238E27FC236}">
                <a16:creationId xmlns:a16="http://schemas.microsoft.com/office/drawing/2014/main" id="{BFFD23F0-5995-449B-4E13-DB0A6BBDD545}"/>
              </a:ext>
            </a:extLst>
          </p:cNvPr>
          <p:cNvSpPr txBox="1"/>
          <p:nvPr/>
        </p:nvSpPr>
        <p:spPr>
          <a:xfrm>
            <a:off x="11201881" y="2192055"/>
            <a:ext cx="424283" cy="105318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600" b="1" spc="-8" dirty="0">
                <a:solidFill>
                  <a:srgbClr val="173153"/>
                </a:solidFill>
                <a:latin typeface="Gilroy"/>
                <a:cs typeface="Gilroy"/>
              </a:rPr>
              <a:t>Duplicação</a:t>
            </a:r>
            <a:endParaRPr sz="600" dirty="0">
              <a:latin typeface="Gilroy"/>
              <a:cs typeface="Gilroy"/>
            </a:endParaRPr>
          </a:p>
        </p:txBody>
      </p:sp>
      <p:sp>
        <p:nvSpPr>
          <p:cNvPr id="12" name="object 65">
            <a:extLst>
              <a:ext uri="{FF2B5EF4-FFF2-40B4-BE49-F238E27FC236}">
                <a16:creationId xmlns:a16="http://schemas.microsoft.com/office/drawing/2014/main" id="{ABAF5074-3180-C69E-F5E2-78D279E419CB}"/>
              </a:ext>
            </a:extLst>
          </p:cNvPr>
          <p:cNvSpPr/>
          <p:nvPr/>
        </p:nvSpPr>
        <p:spPr>
          <a:xfrm>
            <a:off x="10710389" y="2375727"/>
            <a:ext cx="468154" cy="0"/>
          </a:xfrm>
          <a:custGeom>
            <a:avLst/>
            <a:gdLst/>
            <a:ahLst/>
            <a:cxnLst/>
            <a:rect l="l" t="t" r="r" b="b"/>
            <a:pathLst>
              <a:path w="624205">
                <a:moveTo>
                  <a:pt x="0" y="0"/>
                </a:moveTo>
                <a:lnTo>
                  <a:pt x="623938" y="0"/>
                </a:lnTo>
              </a:path>
            </a:pathLst>
          </a:custGeom>
          <a:ln w="38100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3" name="object 66">
            <a:extLst>
              <a:ext uri="{FF2B5EF4-FFF2-40B4-BE49-F238E27FC236}">
                <a16:creationId xmlns:a16="http://schemas.microsoft.com/office/drawing/2014/main" id="{88EFDE8C-35A5-8DEB-6646-FED8AC114002}"/>
              </a:ext>
            </a:extLst>
          </p:cNvPr>
          <p:cNvSpPr txBox="1"/>
          <p:nvPr/>
        </p:nvSpPr>
        <p:spPr>
          <a:xfrm>
            <a:off x="11201881" y="2329121"/>
            <a:ext cx="515170" cy="105318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600" b="1" dirty="0">
                <a:solidFill>
                  <a:srgbClr val="173153"/>
                </a:solidFill>
                <a:latin typeface="Gilroy"/>
                <a:cs typeface="Gilroy"/>
              </a:rPr>
              <a:t>Faixa</a:t>
            </a:r>
            <a:r>
              <a:rPr sz="600" b="1" spc="53" dirty="0">
                <a:solidFill>
                  <a:srgbClr val="173153"/>
                </a:solidFill>
                <a:latin typeface="Gilroy"/>
                <a:cs typeface="Gilroy"/>
              </a:rPr>
              <a:t> </a:t>
            </a:r>
            <a:r>
              <a:rPr sz="600" b="1" spc="-8" dirty="0">
                <a:solidFill>
                  <a:srgbClr val="173153"/>
                </a:solidFill>
                <a:latin typeface="Gilroy"/>
                <a:cs typeface="Gilroy"/>
              </a:rPr>
              <a:t>Adicional</a:t>
            </a:r>
            <a:endParaRPr sz="600" dirty="0">
              <a:latin typeface="Gilroy"/>
              <a:cs typeface="Gilroy"/>
            </a:endParaRPr>
          </a:p>
        </p:txBody>
      </p:sp>
      <p:sp>
        <p:nvSpPr>
          <p:cNvPr id="14" name="object 67">
            <a:extLst>
              <a:ext uri="{FF2B5EF4-FFF2-40B4-BE49-F238E27FC236}">
                <a16:creationId xmlns:a16="http://schemas.microsoft.com/office/drawing/2014/main" id="{0067C3AD-BC8E-8A2A-9A79-415BDDD76E1A}"/>
              </a:ext>
            </a:extLst>
          </p:cNvPr>
          <p:cNvSpPr/>
          <p:nvPr/>
        </p:nvSpPr>
        <p:spPr>
          <a:xfrm>
            <a:off x="10710389" y="2518391"/>
            <a:ext cx="468154" cy="0"/>
          </a:xfrm>
          <a:custGeom>
            <a:avLst/>
            <a:gdLst/>
            <a:ahLst/>
            <a:cxnLst/>
            <a:rect l="l" t="t" r="r" b="b"/>
            <a:pathLst>
              <a:path w="624205">
                <a:moveTo>
                  <a:pt x="0" y="0"/>
                </a:moveTo>
                <a:lnTo>
                  <a:pt x="623938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5" name="object 68">
            <a:extLst>
              <a:ext uri="{FF2B5EF4-FFF2-40B4-BE49-F238E27FC236}">
                <a16:creationId xmlns:a16="http://schemas.microsoft.com/office/drawing/2014/main" id="{E4E1C995-E51E-9C18-1650-86C0A8890122}"/>
              </a:ext>
            </a:extLst>
          </p:cNvPr>
          <p:cNvSpPr txBox="1"/>
          <p:nvPr/>
        </p:nvSpPr>
        <p:spPr>
          <a:xfrm>
            <a:off x="11201881" y="2464424"/>
            <a:ext cx="468154" cy="105318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600" b="1" dirty="0">
                <a:solidFill>
                  <a:srgbClr val="173153"/>
                </a:solidFill>
                <a:latin typeface="Gilroy"/>
                <a:cs typeface="Gilroy"/>
              </a:rPr>
              <a:t>Via</a:t>
            </a:r>
            <a:r>
              <a:rPr sz="600" b="1" spc="15" dirty="0">
                <a:solidFill>
                  <a:srgbClr val="173153"/>
                </a:solidFill>
                <a:latin typeface="Gilroy"/>
                <a:cs typeface="Gilroy"/>
              </a:rPr>
              <a:t> </a:t>
            </a:r>
            <a:r>
              <a:rPr sz="600" b="1" spc="-8" dirty="0">
                <a:solidFill>
                  <a:srgbClr val="173153"/>
                </a:solidFill>
                <a:latin typeface="Gilroy"/>
                <a:cs typeface="Gilroy"/>
              </a:rPr>
              <a:t>Marginal</a:t>
            </a:r>
            <a:endParaRPr sz="600" dirty="0">
              <a:latin typeface="Gilroy"/>
              <a:cs typeface="Gilroy"/>
            </a:endParaRPr>
          </a:p>
        </p:txBody>
      </p:sp>
      <p:sp>
        <p:nvSpPr>
          <p:cNvPr id="16" name="object 69">
            <a:extLst>
              <a:ext uri="{FF2B5EF4-FFF2-40B4-BE49-F238E27FC236}">
                <a16:creationId xmlns:a16="http://schemas.microsoft.com/office/drawing/2014/main" id="{D5401BAE-5B03-C9D2-1252-2790761B9D86}"/>
              </a:ext>
            </a:extLst>
          </p:cNvPr>
          <p:cNvSpPr/>
          <p:nvPr/>
        </p:nvSpPr>
        <p:spPr>
          <a:xfrm>
            <a:off x="10710389" y="2651530"/>
            <a:ext cx="468154" cy="0"/>
          </a:xfrm>
          <a:custGeom>
            <a:avLst/>
            <a:gdLst/>
            <a:ahLst/>
            <a:cxnLst/>
            <a:rect l="l" t="t" r="r" b="b"/>
            <a:pathLst>
              <a:path w="624205">
                <a:moveTo>
                  <a:pt x="0" y="0"/>
                </a:moveTo>
                <a:lnTo>
                  <a:pt x="623938" y="0"/>
                </a:lnTo>
              </a:path>
            </a:pathLst>
          </a:custGeom>
          <a:ln w="38100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7" name="object 70">
            <a:extLst>
              <a:ext uri="{FF2B5EF4-FFF2-40B4-BE49-F238E27FC236}">
                <a16:creationId xmlns:a16="http://schemas.microsoft.com/office/drawing/2014/main" id="{C3D57843-44D7-5B3E-9225-EFF178751DBD}"/>
              </a:ext>
            </a:extLst>
          </p:cNvPr>
          <p:cNvSpPr txBox="1"/>
          <p:nvPr/>
        </p:nvSpPr>
        <p:spPr>
          <a:xfrm>
            <a:off x="11201881" y="2603249"/>
            <a:ext cx="323572" cy="105318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600" b="1" spc="-8" dirty="0">
                <a:solidFill>
                  <a:srgbClr val="173153"/>
                </a:solidFill>
                <a:latin typeface="Gilroy"/>
                <a:cs typeface="Gilroy"/>
              </a:rPr>
              <a:t>Ciclovia</a:t>
            </a:r>
            <a:endParaRPr sz="600" dirty="0">
              <a:latin typeface="Gilroy"/>
              <a:cs typeface="Gilroy"/>
            </a:endParaRPr>
          </a:p>
        </p:txBody>
      </p:sp>
      <p:grpSp>
        <p:nvGrpSpPr>
          <p:cNvPr id="18" name="object 71">
            <a:extLst>
              <a:ext uri="{FF2B5EF4-FFF2-40B4-BE49-F238E27FC236}">
                <a16:creationId xmlns:a16="http://schemas.microsoft.com/office/drawing/2014/main" id="{39546B8A-C072-90BF-0FBA-3756657C1A80}"/>
              </a:ext>
            </a:extLst>
          </p:cNvPr>
          <p:cNvGrpSpPr/>
          <p:nvPr/>
        </p:nvGrpSpPr>
        <p:grpSpPr>
          <a:xfrm>
            <a:off x="8660463" y="2099167"/>
            <a:ext cx="3246101" cy="4058003"/>
            <a:chOff x="11225695" y="2525152"/>
            <a:chExt cx="4328134" cy="5410670"/>
          </a:xfrm>
        </p:grpSpPr>
        <p:sp>
          <p:nvSpPr>
            <p:cNvPr id="19" name="object 72">
              <a:extLst>
                <a:ext uri="{FF2B5EF4-FFF2-40B4-BE49-F238E27FC236}">
                  <a16:creationId xmlns:a16="http://schemas.microsoft.com/office/drawing/2014/main" id="{729A8435-4F38-A6C0-EE6D-75EC8F00CF5F}"/>
                </a:ext>
              </a:extLst>
            </p:cNvPr>
            <p:cNvSpPr/>
            <p:nvPr/>
          </p:nvSpPr>
          <p:spPr>
            <a:xfrm>
              <a:off x="13862257" y="2525152"/>
              <a:ext cx="1450340" cy="916940"/>
            </a:xfrm>
            <a:custGeom>
              <a:avLst/>
              <a:gdLst/>
              <a:ahLst/>
              <a:cxnLst/>
              <a:rect l="l" t="t" r="r" b="b"/>
              <a:pathLst>
                <a:path w="1450340" h="916939">
                  <a:moveTo>
                    <a:pt x="1396707" y="916901"/>
                  </a:moveTo>
                  <a:lnTo>
                    <a:pt x="53428" y="916901"/>
                  </a:lnTo>
                  <a:lnTo>
                    <a:pt x="32629" y="912702"/>
                  </a:lnTo>
                  <a:lnTo>
                    <a:pt x="15646" y="901250"/>
                  </a:lnTo>
                  <a:lnTo>
                    <a:pt x="4197" y="884267"/>
                  </a:lnTo>
                  <a:lnTo>
                    <a:pt x="0" y="863473"/>
                  </a:lnTo>
                  <a:lnTo>
                    <a:pt x="0" y="53428"/>
                  </a:lnTo>
                  <a:lnTo>
                    <a:pt x="4197" y="32629"/>
                  </a:lnTo>
                  <a:lnTo>
                    <a:pt x="15646" y="15646"/>
                  </a:lnTo>
                  <a:lnTo>
                    <a:pt x="32629" y="4197"/>
                  </a:lnTo>
                  <a:lnTo>
                    <a:pt x="53428" y="0"/>
                  </a:lnTo>
                  <a:lnTo>
                    <a:pt x="1396707" y="0"/>
                  </a:lnTo>
                  <a:lnTo>
                    <a:pt x="1417507" y="4197"/>
                  </a:lnTo>
                  <a:lnTo>
                    <a:pt x="1434490" y="15646"/>
                  </a:lnTo>
                  <a:lnTo>
                    <a:pt x="1445939" y="32629"/>
                  </a:lnTo>
                  <a:lnTo>
                    <a:pt x="1450136" y="53428"/>
                  </a:lnTo>
                  <a:lnTo>
                    <a:pt x="1450136" y="863473"/>
                  </a:lnTo>
                  <a:lnTo>
                    <a:pt x="1445939" y="884267"/>
                  </a:lnTo>
                  <a:lnTo>
                    <a:pt x="1434490" y="901250"/>
                  </a:lnTo>
                  <a:lnTo>
                    <a:pt x="1417507" y="912702"/>
                  </a:lnTo>
                  <a:lnTo>
                    <a:pt x="1396707" y="916901"/>
                  </a:lnTo>
                  <a:close/>
                </a:path>
              </a:pathLst>
            </a:custGeom>
            <a:ln w="6350">
              <a:solidFill>
                <a:srgbClr val="173153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20" name="object 73">
              <a:extLst>
                <a:ext uri="{FF2B5EF4-FFF2-40B4-BE49-F238E27FC236}">
                  <a16:creationId xmlns:a16="http://schemas.microsoft.com/office/drawing/2014/main" id="{259214CB-3384-394E-CDAD-429244C87C20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865898" y="3569080"/>
              <a:ext cx="1687931" cy="2085096"/>
            </a:xfrm>
            <a:prstGeom prst="rect">
              <a:avLst/>
            </a:prstGeom>
          </p:spPr>
        </p:pic>
        <p:pic>
          <p:nvPicPr>
            <p:cNvPr id="21" name="object 74">
              <a:extLst>
                <a:ext uri="{FF2B5EF4-FFF2-40B4-BE49-F238E27FC236}">
                  <a16:creationId xmlns:a16="http://schemas.microsoft.com/office/drawing/2014/main" id="{B9C0DA5C-24FE-7916-FF08-B538AB682AD3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225695" y="5755474"/>
              <a:ext cx="4328130" cy="2180348"/>
            </a:xfrm>
            <a:prstGeom prst="rect">
              <a:avLst/>
            </a:prstGeom>
          </p:spPr>
        </p:pic>
      </p:grpSp>
      <p:sp>
        <p:nvSpPr>
          <p:cNvPr id="22" name="object 75">
            <a:extLst>
              <a:ext uri="{FF2B5EF4-FFF2-40B4-BE49-F238E27FC236}">
                <a16:creationId xmlns:a16="http://schemas.microsoft.com/office/drawing/2014/main" id="{53B57362-D494-D4AB-6C38-66EB19F9CC05}"/>
              </a:ext>
            </a:extLst>
          </p:cNvPr>
          <p:cNvSpPr txBox="1"/>
          <p:nvPr/>
        </p:nvSpPr>
        <p:spPr>
          <a:xfrm>
            <a:off x="8959342" y="5207505"/>
            <a:ext cx="529114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spcBef>
                <a:spcPts val="75"/>
              </a:spcBef>
            </a:pPr>
            <a:r>
              <a:rPr sz="675" b="1" dirty="0">
                <a:solidFill>
                  <a:srgbClr val="FFFFFF"/>
                </a:solidFill>
                <a:latin typeface="Arial"/>
                <a:cs typeface="Arial"/>
              </a:rPr>
              <a:t>São</a:t>
            </a:r>
            <a:r>
              <a:rPr sz="675" b="1" spc="-15" dirty="0">
                <a:solidFill>
                  <a:srgbClr val="FFFFFF"/>
                </a:solidFill>
                <a:latin typeface="Arial"/>
                <a:cs typeface="Arial"/>
              </a:rPr>
              <a:t> José </a:t>
            </a:r>
            <a:r>
              <a:rPr sz="675" b="1" dirty="0">
                <a:solidFill>
                  <a:srgbClr val="FFFFFF"/>
                </a:solidFill>
                <a:latin typeface="Arial"/>
                <a:cs typeface="Arial"/>
              </a:rPr>
              <a:t>dos</a:t>
            </a:r>
            <a:r>
              <a:rPr sz="675" b="1" spc="-4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75" b="1" spc="-30" dirty="0">
                <a:solidFill>
                  <a:srgbClr val="FFFFFF"/>
                </a:solidFill>
                <a:latin typeface="Arial"/>
                <a:cs typeface="Arial"/>
              </a:rPr>
              <a:t>Pinhais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23" name="object 76">
            <a:extLst>
              <a:ext uri="{FF2B5EF4-FFF2-40B4-BE49-F238E27FC236}">
                <a16:creationId xmlns:a16="http://schemas.microsoft.com/office/drawing/2014/main" id="{82847B22-3B4C-5910-96CE-4709C7FE42A3}"/>
              </a:ext>
            </a:extLst>
          </p:cNvPr>
          <p:cNvSpPr txBox="1"/>
          <p:nvPr/>
        </p:nvSpPr>
        <p:spPr>
          <a:xfrm>
            <a:off x="10716118" y="5357921"/>
            <a:ext cx="532924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675" b="1" spc="-8" dirty="0">
                <a:solidFill>
                  <a:srgbClr val="FFFFFF"/>
                </a:solidFill>
                <a:latin typeface="Arial"/>
                <a:cs typeface="Arial"/>
              </a:rPr>
              <a:t>Paranaguá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24" name="object 77">
            <a:extLst>
              <a:ext uri="{FF2B5EF4-FFF2-40B4-BE49-F238E27FC236}">
                <a16:creationId xmlns:a16="http://schemas.microsoft.com/office/drawing/2014/main" id="{6B1F9F41-7E6D-7375-76C4-C96445634D70}"/>
              </a:ext>
            </a:extLst>
          </p:cNvPr>
          <p:cNvSpPr txBox="1"/>
          <p:nvPr/>
        </p:nvSpPr>
        <p:spPr>
          <a:xfrm>
            <a:off x="11436040" y="5483279"/>
            <a:ext cx="411480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675" b="1" spc="-8" dirty="0">
                <a:solidFill>
                  <a:srgbClr val="FFFFFF"/>
                </a:solidFill>
                <a:latin typeface="Arial"/>
                <a:cs typeface="Arial"/>
              </a:rPr>
              <a:t>Pontal</a:t>
            </a:r>
            <a:r>
              <a:rPr sz="675" b="1" spc="-1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75" b="1" spc="-19" dirty="0">
                <a:solidFill>
                  <a:srgbClr val="FFFFFF"/>
                </a:solidFill>
                <a:latin typeface="Arial"/>
                <a:cs typeface="Arial"/>
              </a:rPr>
              <a:t>P.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25" name="object 78">
            <a:extLst>
              <a:ext uri="{FF2B5EF4-FFF2-40B4-BE49-F238E27FC236}">
                <a16:creationId xmlns:a16="http://schemas.microsoft.com/office/drawing/2014/main" id="{2EDE9494-1260-A9EF-8C29-F0CB9E1383AC}"/>
              </a:ext>
            </a:extLst>
          </p:cNvPr>
          <p:cNvSpPr txBox="1"/>
          <p:nvPr/>
        </p:nvSpPr>
        <p:spPr>
          <a:xfrm>
            <a:off x="9119656" y="4730805"/>
            <a:ext cx="466725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675" b="1" spc="-8" dirty="0">
                <a:solidFill>
                  <a:srgbClr val="FFFFFF"/>
                </a:solidFill>
                <a:latin typeface="Arial"/>
                <a:cs typeface="Arial"/>
              </a:rPr>
              <a:t>Piraquara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27" name="object 79">
            <a:extLst>
              <a:ext uri="{FF2B5EF4-FFF2-40B4-BE49-F238E27FC236}">
                <a16:creationId xmlns:a16="http://schemas.microsoft.com/office/drawing/2014/main" id="{A68F7E1D-5B35-9C26-4DE6-CD09D7E2E234}"/>
              </a:ext>
            </a:extLst>
          </p:cNvPr>
          <p:cNvSpPr txBox="1"/>
          <p:nvPr/>
        </p:nvSpPr>
        <p:spPr>
          <a:xfrm>
            <a:off x="11459465" y="5946000"/>
            <a:ext cx="436245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675" b="1" spc="-8" dirty="0">
                <a:solidFill>
                  <a:srgbClr val="FFFFFF"/>
                </a:solidFill>
                <a:latin typeface="Arial"/>
                <a:cs typeface="Arial"/>
              </a:rPr>
              <a:t>Matinhos</a:t>
            </a:r>
            <a:endParaRPr sz="675" dirty="0">
              <a:latin typeface="Arial"/>
              <a:cs typeface="Arial"/>
            </a:endParaRPr>
          </a:p>
        </p:txBody>
      </p:sp>
      <p:pic>
        <p:nvPicPr>
          <p:cNvPr id="33" name="object 80">
            <a:extLst>
              <a:ext uri="{FF2B5EF4-FFF2-40B4-BE49-F238E27FC236}">
                <a16:creationId xmlns:a16="http://schemas.microsoft.com/office/drawing/2014/main" id="{D9D7C321-C0FE-0844-467D-841A89E015F1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660463" y="2884486"/>
            <a:ext cx="1802063" cy="1563833"/>
          </a:xfrm>
          <a:prstGeom prst="rect">
            <a:avLst/>
          </a:prstGeom>
        </p:spPr>
      </p:pic>
      <p:sp>
        <p:nvSpPr>
          <p:cNvPr id="34" name="object 81">
            <a:extLst>
              <a:ext uri="{FF2B5EF4-FFF2-40B4-BE49-F238E27FC236}">
                <a16:creationId xmlns:a16="http://schemas.microsoft.com/office/drawing/2014/main" id="{8B85AB69-FC86-EE6F-03C4-248074FDC201}"/>
              </a:ext>
            </a:extLst>
          </p:cNvPr>
          <p:cNvSpPr txBox="1"/>
          <p:nvPr/>
        </p:nvSpPr>
        <p:spPr>
          <a:xfrm>
            <a:off x="8740630" y="4049201"/>
            <a:ext cx="459581" cy="215636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 marR="3810">
              <a:lnSpc>
                <a:spcPct val="102600"/>
              </a:lnSpc>
              <a:spcBef>
                <a:spcPts val="68"/>
              </a:spcBef>
            </a:pPr>
            <a:r>
              <a:rPr sz="675" b="1" spc="-15" dirty="0">
                <a:solidFill>
                  <a:srgbClr val="FFFFFF"/>
                </a:solidFill>
                <a:latin typeface="Arial"/>
                <a:cs typeface="Arial"/>
              </a:rPr>
              <a:t>Piraí</a:t>
            </a:r>
            <a:r>
              <a:rPr sz="675" b="1" spc="-4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75" b="1" spc="30" dirty="0">
                <a:solidFill>
                  <a:srgbClr val="FFFFFF"/>
                </a:solidFill>
                <a:latin typeface="Arial"/>
                <a:cs typeface="Arial"/>
              </a:rPr>
              <a:t>do </a:t>
            </a:r>
            <a:r>
              <a:rPr sz="675" b="1" spc="-19" dirty="0">
                <a:solidFill>
                  <a:srgbClr val="FFFFFF"/>
                </a:solidFill>
                <a:latin typeface="Arial"/>
                <a:cs typeface="Arial"/>
              </a:rPr>
              <a:t>Sul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35" name="object 82">
            <a:extLst>
              <a:ext uri="{FF2B5EF4-FFF2-40B4-BE49-F238E27FC236}">
                <a16:creationId xmlns:a16="http://schemas.microsoft.com/office/drawing/2014/main" id="{DC6A9C37-BB8E-4961-560B-833C4BB1BDD3}"/>
              </a:ext>
            </a:extLst>
          </p:cNvPr>
          <p:cNvSpPr txBox="1"/>
          <p:nvPr/>
        </p:nvSpPr>
        <p:spPr>
          <a:xfrm>
            <a:off x="10059094" y="3753397"/>
            <a:ext cx="481013" cy="116379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9525">
              <a:spcBef>
                <a:spcPts val="799"/>
              </a:spcBef>
            </a:pPr>
            <a:r>
              <a:rPr sz="675" b="1" spc="-8" dirty="0" err="1">
                <a:solidFill>
                  <a:srgbClr val="FFFFFF"/>
                </a:solidFill>
                <a:latin typeface="Arial"/>
                <a:cs typeface="Arial"/>
              </a:rPr>
              <a:t>Sengés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36" name="object 83">
            <a:extLst>
              <a:ext uri="{FF2B5EF4-FFF2-40B4-BE49-F238E27FC236}">
                <a16:creationId xmlns:a16="http://schemas.microsoft.com/office/drawing/2014/main" id="{65198739-67C5-9AA4-6D5D-786A5DAD3441}"/>
              </a:ext>
            </a:extLst>
          </p:cNvPr>
          <p:cNvSpPr txBox="1"/>
          <p:nvPr/>
        </p:nvSpPr>
        <p:spPr>
          <a:xfrm>
            <a:off x="8834725" y="3178752"/>
            <a:ext cx="543878" cy="116379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9525">
              <a:spcBef>
                <a:spcPts val="98"/>
              </a:spcBef>
            </a:pPr>
            <a:r>
              <a:rPr sz="675" b="1" spc="-8" dirty="0" err="1">
                <a:solidFill>
                  <a:srgbClr val="FFFFFF"/>
                </a:solidFill>
                <a:latin typeface="Arial"/>
                <a:cs typeface="Arial"/>
              </a:rPr>
              <a:t>Arapoti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37" name="object 84">
            <a:extLst>
              <a:ext uri="{FF2B5EF4-FFF2-40B4-BE49-F238E27FC236}">
                <a16:creationId xmlns:a16="http://schemas.microsoft.com/office/drawing/2014/main" id="{0A20F30E-6FD8-AF3D-31FE-5CEA81F04AAE}"/>
              </a:ext>
            </a:extLst>
          </p:cNvPr>
          <p:cNvSpPr txBox="1"/>
          <p:nvPr/>
        </p:nvSpPr>
        <p:spPr>
          <a:xfrm>
            <a:off x="9455279" y="4023807"/>
            <a:ext cx="721519" cy="159659"/>
          </a:xfrm>
          <a:prstGeom prst="rect">
            <a:avLst/>
          </a:prstGeom>
        </p:spPr>
        <p:txBody>
          <a:bodyPr vert="horz" wrap="square" lIns="0" tIns="55245" rIns="0" bIns="0" rtlCol="0">
            <a:spAutoFit/>
          </a:bodyPr>
          <a:lstStyle/>
          <a:p>
            <a:pPr marL="9525">
              <a:spcBef>
                <a:spcPts val="367"/>
              </a:spcBef>
            </a:pPr>
            <a:r>
              <a:rPr sz="675" b="1" spc="-8" dirty="0" err="1">
                <a:solidFill>
                  <a:srgbClr val="FFFFFF"/>
                </a:solidFill>
                <a:latin typeface="Arial"/>
                <a:cs typeface="Arial"/>
              </a:rPr>
              <a:t>Jaguariaíva</a:t>
            </a:r>
            <a:endParaRPr sz="675" dirty="0">
              <a:latin typeface="Arial"/>
              <a:cs typeface="Arial"/>
            </a:endParaRPr>
          </a:p>
        </p:txBody>
      </p:sp>
      <p:pic>
        <p:nvPicPr>
          <p:cNvPr id="38" name="object 85">
            <a:extLst>
              <a:ext uri="{FF2B5EF4-FFF2-40B4-BE49-F238E27FC236}">
                <a16:creationId xmlns:a16="http://schemas.microsoft.com/office/drawing/2014/main" id="{48F2794B-7BEB-5E8D-01BC-753424CD59AE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660463" y="1960437"/>
            <a:ext cx="1799225" cy="756675"/>
          </a:xfrm>
          <a:prstGeom prst="rect">
            <a:avLst/>
          </a:prstGeom>
        </p:spPr>
      </p:pic>
      <p:sp>
        <p:nvSpPr>
          <p:cNvPr id="39" name="object 86">
            <a:extLst>
              <a:ext uri="{FF2B5EF4-FFF2-40B4-BE49-F238E27FC236}">
                <a16:creationId xmlns:a16="http://schemas.microsoft.com/office/drawing/2014/main" id="{72CA5C7F-B278-9701-9982-ACE6D07572B1}"/>
              </a:ext>
            </a:extLst>
          </p:cNvPr>
          <p:cNvSpPr txBox="1"/>
          <p:nvPr/>
        </p:nvSpPr>
        <p:spPr>
          <a:xfrm>
            <a:off x="9643532" y="2067751"/>
            <a:ext cx="514618" cy="116859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675" b="1" spc="41" dirty="0">
                <a:solidFill>
                  <a:srgbClr val="FFFFFF"/>
                </a:solidFill>
                <a:latin typeface="Arial"/>
                <a:cs typeface="Arial"/>
              </a:rPr>
              <a:t>Cambará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40" name="object 87">
            <a:extLst>
              <a:ext uri="{FF2B5EF4-FFF2-40B4-BE49-F238E27FC236}">
                <a16:creationId xmlns:a16="http://schemas.microsoft.com/office/drawing/2014/main" id="{F6B3E5E0-4EB9-3C3A-F73D-931C86B13038}"/>
              </a:ext>
            </a:extLst>
          </p:cNvPr>
          <p:cNvSpPr txBox="1"/>
          <p:nvPr/>
        </p:nvSpPr>
        <p:spPr>
          <a:xfrm>
            <a:off x="9812776" y="2576240"/>
            <a:ext cx="512030" cy="116859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675" b="1" spc="-8" dirty="0">
                <a:solidFill>
                  <a:srgbClr val="FFFFFF"/>
                </a:solidFill>
                <a:latin typeface="Arial"/>
                <a:cs typeface="Arial"/>
              </a:rPr>
              <a:t>Jacarezinho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41" name="object 88">
            <a:extLst>
              <a:ext uri="{FF2B5EF4-FFF2-40B4-BE49-F238E27FC236}">
                <a16:creationId xmlns:a16="http://schemas.microsoft.com/office/drawing/2014/main" id="{42A3FFE7-D38F-A5E8-6C44-9D11F440533C}"/>
              </a:ext>
            </a:extLst>
          </p:cNvPr>
          <p:cNvSpPr txBox="1"/>
          <p:nvPr/>
        </p:nvSpPr>
        <p:spPr>
          <a:xfrm>
            <a:off x="9137738" y="2102738"/>
            <a:ext cx="339864" cy="116859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675" b="1" spc="-8" dirty="0">
                <a:solidFill>
                  <a:srgbClr val="FFFFFF"/>
                </a:solidFill>
                <a:latin typeface="Arial"/>
                <a:cs typeface="Arial"/>
              </a:rPr>
              <a:t>Andirá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42" name="object 89">
            <a:extLst>
              <a:ext uri="{FF2B5EF4-FFF2-40B4-BE49-F238E27FC236}">
                <a16:creationId xmlns:a16="http://schemas.microsoft.com/office/drawing/2014/main" id="{9B5A6814-5BD7-1A87-BBFD-E684D20686A4}"/>
              </a:ext>
            </a:extLst>
          </p:cNvPr>
          <p:cNvSpPr txBox="1"/>
          <p:nvPr/>
        </p:nvSpPr>
        <p:spPr>
          <a:xfrm>
            <a:off x="9399803" y="2367779"/>
            <a:ext cx="591271" cy="169758"/>
          </a:xfrm>
          <a:prstGeom prst="rect">
            <a:avLst/>
          </a:prstGeom>
        </p:spPr>
        <p:txBody>
          <a:bodyPr vert="horz" wrap="square" lIns="0" tIns="65246" rIns="0" bIns="0" rtlCol="0">
            <a:spAutoFit/>
          </a:bodyPr>
          <a:lstStyle/>
          <a:p>
            <a:pPr marL="9525">
              <a:spcBef>
                <a:spcPts val="446"/>
              </a:spcBef>
            </a:pPr>
            <a:r>
              <a:rPr sz="675" b="1" spc="-8" dirty="0" err="1">
                <a:solidFill>
                  <a:srgbClr val="FFFFFF"/>
                </a:solidFill>
                <a:latin typeface="Arial"/>
                <a:cs typeface="Arial"/>
              </a:rPr>
              <a:t>Bandeirantes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43" name="object 90">
            <a:extLst>
              <a:ext uri="{FF2B5EF4-FFF2-40B4-BE49-F238E27FC236}">
                <a16:creationId xmlns:a16="http://schemas.microsoft.com/office/drawing/2014/main" id="{14B5C645-D8E8-8712-AD56-6ADC11A11296}"/>
              </a:ext>
            </a:extLst>
          </p:cNvPr>
          <p:cNvSpPr txBox="1"/>
          <p:nvPr/>
        </p:nvSpPr>
        <p:spPr>
          <a:xfrm>
            <a:off x="8768587" y="2459205"/>
            <a:ext cx="543878" cy="223555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 marR="41433">
              <a:lnSpc>
                <a:spcPct val="104900"/>
              </a:lnSpc>
              <a:spcBef>
                <a:spcPts val="472"/>
              </a:spcBef>
            </a:pPr>
            <a:r>
              <a:rPr sz="675" b="1" spc="-8" dirty="0">
                <a:solidFill>
                  <a:srgbClr val="FFFFFF"/>
                </a:solidFill>
                <a:latin typeface="Arial"/>
                <a:cs typeface="Arial"/>
              </a:rPr>
              <a:t>Santa Mariana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44" name="object 91">
            <a:extLst>
              <a:ext uri="{FF2B5EF4-FFF2-40B4-BE49-F238E27FC236}">
                <a16:creationId xmlns:a16="http://schemas.microsoft.com/office/drawing/2014/main" id="{32250840-B234-AE3F-53DA-A59461946AD5}"/>
              </a:ext>
            </a:extLst>
          </p:cNvPr>
          <p:cNvSpPr txBox="1"/>
          <p:nvPr/>
        </p:nvSpPr>
        <p:spPr>
          <a:xfrm>
            <a:off x="10153370" y="2370961"/>
            <a:ext cx="343240" cy="116859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675" b="1" spc="-30" dirty="0">
                <a:solidFill>
                  <a:srgbClr val="FFFFFF"/>
                </a:solidFill>
                <a:latin typeface="Arial"/>
                <a:cs typeface="Arial"/>
              </a:rPr>
              <a:t>BR-</a:t>
            </a:r>
            <a:r>
              <a:rPr sz="675" b="1" spc="-19" dirty="0">
                <a:solidFill>
                  <a:srgbClr val="FFFFFF"/>
                </a:solidFill>
                <a:latin typeface="Arial"/>
                <a:cs typeface="Arial"/>
              </a:rPr>
              <a:t>153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45" name="object 92">
            <a:extLst>
              <a:ext uri="{FF2B5EF4-FFF2-40B4-BE49-F238E27FC236}">
                <a16:creationId xmlns:a16="http://schemas.microsoft.com/office/drawing/2014/main" id="{06A99D57-3E2B-A9DF-4023-92D759519CBE}"/>
              </a:ext>
            </a:extLst>
          </p:cNvPr>
          <p:cNvSpPr txBox="1"/>
          <p:nvPr/>
        </p:nvSpPr>
        <p:spPr>
          <a:xfrm>
            <a:off x="10158151" y="2070783"/>
            <a:ext cx="296969" cy="116859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675" b="1" spc="-30" dirty="0">
                <a:solidFill>
                  <a:srgbClr val="FFFFFF"/>
                </a:solidFill>
                <a:latin typeface="Arial"/>
                <a:cs typeface="Arial"/>
              </a:rPr>
              <a:t>BR-</a:t>
            </a:r>
            <a:r>
              <a:rPr sz="675" b="1" spc="-19" dirty="0">
                <a:solidFill>
                  <a:srgbClr val="FFFFFF"/>
                </a:solidFill>
                <a:latin typeface="Arial"/>
                <a:cs typeface="Arial"/>
              </a:rPr>
              <a:t>369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46" name="object 93">
            <a:extLst>
              <a:ext uri="{FF2B5EF4-FFF2-40B4-BE49-F238E27FC236}">
                <a16:creationId xmlns:a16="http://schemas.microsoft.com/office/drawing/2014/main" id="{F4253F7F-7923-97C9-EFE0-0F7C1D7AF533}"/>
              </a:ext>
            </a:extLst>
          </p:cNvPr>
          <p:cNvSpPr txBox="1"/>
          <p:nvPr/>
        </p:nvSpPr>
        <p:spPr>
          <a:xfrm>
            <a:off x="11058866" y="5577507"/>
            <a:ext cx="328613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675" b="1" spc="-49" dirty="0">
                <a:solidFill>
                  <a:srgbClr val="FFFFFF"/>
                </a:solidFill>
                <a:latin typeface="Arial"/>
                <a:cs typeface="Arial"/>
              </a:rPr>
              <a:t>PR-</a:t>
            </a:r>
            <a:r>
              <a:rPr sz="675" b="1" spc="-19" dirty="0">
                <a:solidFill>
                  <a:srgbClr val="FFFFFF"/>
                </a:solidFill>
                <a:latin typeface="Arial"/>
                <a:cs typeface="Arial"/>
              </a:rPr>
              <a:t>508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47" name="object 94">
            <a:extLst>
              <a:ext uri="{FF2B5EF4-FFF2-40B4-BE49-F238E27FC236}">
                <a16:creationId xmlns:a16="http://schemas.microsoft.com/office/drawing/2014/main" id="{1262B9D3-1B02-8542-6059-003CB461ACF1}"/>
              </a:ext>
            </a:extLst>
          </p:cNvPr>
          <p:cNvSpPr txBox="1"/>
          <p:nvPr/>
        </p:nvSpPr>
        <p:spPr>
          <a:xfrm>
            <a:off x="11482243" y="5230866"/>
            <a:ext cx="328613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675" b="1" spc="-49" dirty="0">
                <a:solidFill>
                  <a:srgbClr val="FFFFFF"/>
                </a:solidFill>
                <a:latin typeface="Arial"/>
                <a:cs typeface="Arial"/>
              </a:rPr>
              <a:t>PR-</a:t>
            </a:r>
            <a:r>
              <a:rPr sz="675" b="1" spc="-19" dirty="0">
                <a:solidFill>
                  <a:srgbClr val="FFFFFF"/>
                </a:solidFill>
                <a:latin typeface="Arial"/>
                <a:cs typeface="Arial"/>
              </a:rPr>
              <a:t>407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48" name="object 95">
            <a:extLst>
              <a:ext uri="{FF2B5EF4-FFF2-40B4-BE49-F238E27FC236}">
                <a16:creationId xmlns:a16="http://schemas.microsoft.com/office/drawing/2014/main" id="{BD0796C1-8E19-EA12-729C-92A00D8F0622}"/>
              </a:ext>
            </a:extLst>
          </p:cNvPr>
          <p:cNvSpPr txBox="1"/>
          <p:nvPr/>
        </p:nvSpPr>
        <p:spPr>
          <a:xfrm>
            <a:off x="9791596" y="5254754"/>
            <a:ext cx="329565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675" b="1" spc="-60" dirty="0">
                <a:solidFill>
                  <a:srgbClr val="FFFFFF"/>
                </a:solidFill>
                <a:latin typeface="Arial"/>
                <a:cs typeface="Arial"/>
              </a:rPr>
              <a:t>BR-</a:t>
            </a:r>
            <a:r>
              <a:rPr sz="675" b="1" spc="-19" dirty="0">
                <a:solidFill>
                  <a:srgbClr val="FFFFFF"/>
                </a:solidFill>
                <a:latin typeface="Arial"/>
                <a:cs typeface="Arial"/>
              </a:rPr>
              <a:t>277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49" name="object 96">
            <a:extLst>
              <a:ext uri="{FF2B5EF4-FFF2-40B4-BE49-F238E27FC236}">
                <a16:creationId xmlns:a16="http://schemas.microsoft.com/office/drawing/2014/main" id="{040891CF-4CA0-9BF0-068F-A7759CF898E1}"/>
              </a:ext>
            </a:extLst>
          </p:cNvPr>
          <p:cNvSpPr txBox="1"/>
          <p:nvPr/>
        </p:nvSpPr>
        <p:spPr>
          <a:xfrm>
            <a:off x="11297744" y="4759380"/>
            <a:ext cx="329565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675" b="1" spc="-60" dirty="0">
                <a:solidFill>
                  <a:srgbClr val="FFFFFF"/>
                </a:solidFill>
                <a:latin typeface="Arial"/>
                <a:cs typeface="Arial"/>
              </a:rPr>
              <a:t>BR-</a:t>
            </a:r>
            <a:r>
              <a:rPr sz="675" b="1" spc="-19" dirty="0">
                <a:solidFill>
                  <a:srgbClr val="FFFFFF"/>
                </a:solidFill>
                <a:latin typeface="Arial"/>
                <a:cs typeface="Arial"/>
              </a:rPr>
              <a:t>277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50" name="object 97">
            <a:extLst>
              <a:ext uri="{FF2B5EF4-FFF2-40B4-BE49-F238E27FC236}">
                <a16:creationId xmlns:a16="http://schemas.microsoft.com/office/drawing/2014/main" id="{5C4A9E75-8EFC-9B8B-24B3-C2695785B3FC}"/>
              </a:ext>
            </a:extLst>
          </p:cNvPr>
          <p:cNvSpPr txBox="1"/>
          <p:nvPr/>
        </p:nvSpPr>
        <p:spPr>
          <a:xfrm>
            <a:off x="9811553" y="4802242"/>
            <a:ext cx="586264" cy="290144"/>
          </a:xfrm>
          <a:prstGeom prst="rect">
            <a:avLst/>
          </a:prstGeom>
        </p:spPr>
        <p:txBody>
          <a:bodyPr vert="horz" wrap="square" lIns="0" tIns="33338" rIns="0" bIns="0" rtlCol="0">
            <a:spAutoFit/>
          </a:bodyPr>
          <a:lstStyle/>
          <a:p>
            <a:pPr marL="9525">
              <a:spcBef>
                <a:spcPts val="263"/>
              </a:spcBef>
            </a:pPr>
            <a:r>
              <a:rPr sz="750" b="1" spc="-8" dirty="0">
                <a:solidFill>
                  <a:srgbClr val="FFFFFF"/>
                </a:solidFill>
                <a:latin typeface="Arial"/>
                <a:cs typeface="Arial"/>
              </a:rPr>
              <a:t>Morretes</a:t>
            </a:r>
            <a:endParaRPr sz="750" dirty="0">
              <a:latin typeface="Arial"/>
              <a:cs typeface="Arial"/>
            </a:endParaRPr>
          </a:p>
          <a:p>
            <a:pPr marL="267176">
              <a:spcBef>
                <a:spcPts val="188"/>
              </a:spcBef>
            </a:pPr>
            <a:r>
              <a:rPr sz="750" b="1" spc="-49" dirty="0">
                <a:solidFill>
                  <a:srgbClr val="FFFFFF"/>
                </a:solidFill>
                <a:latin typeface="Arial"/>
                <a:cs typeface="Arial"/>
              </a:rPr>
              <a:t>PR-</a:t>
            </a:r>
            <a:r>
              <a:rPr sz="750" b="1" spc="-19" dirty="0">
                <a:solidFill>
                  <a:srgbClr val="FFFFFF"/>
                </a:solidFill>
                <a:latin typeface="Arial"/>
                <a:cs typeface="Arial"/>
              </a:rPr>
              <a:t>804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51" name="object 98">
            <a:extLst>
              <a:ext uri="{FF2B5EF4-FFF2-40B4-BE49-F238E27FC236}">
                <a16:creationId xmlns:a16="http://schemas.microsoft.com/office/drawing/2014/main" id="{209AE624-B955-91E0-29C0-618CF3337EA4}"/>
              </a:ext>
            </a:extLst>
          </p:cNvPr>
          <p:cNvSpPr txBox="1"/>
          <p:nvPr/>
        </p:nvSpPr>
        <p:spPr>
          <a:xfrm>
            <a:off x="10544889" y="4606980"/>
            <a:ext cx="328613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675" b="1" spc="-49" dirty="0">
                <a:solidFill>
                  <a:srgbClr val="FFFFFF"/>
                </a:solidFill>
                <a:latin typeface="Arial"/>
                <a:cs typeface="Arial"/>
              </a:rPr>
              <a:t>PR-</a:t>
            </a:r>
            <a:r>
              <a:rPr sz="675" b="1" spc="-19" dirty="0">
                <a:solidFill>
                  <a:srgbClr val="FFFFFF"/>
                </a:solidFill>
                <a:latin typeface="Arial"/>
                <a:cs typeface="Arial"/>
              </a:rPr>
              <a:t>408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52" name="object 99">
            <a:extLst>
              <a:ext uri="{FF2B5EF4-FFF2-40B4-BE49-F238E27FC236}">
                <a16:creationId xmlns:a16="http://schemas.microsoft.com/office/drawing/2014/main" id="{95410B92-3F90-5195-D27E-90D8E136CB88}"/>
              </a:ext>
            </a:extLst>
          </p:cNvPr>
          <p:cNvSpPr txBox="1"/>
          <p:nvPr/>
        </p:nvSpPr>
        <p:spPr>
          <a:xfrm>
            <a:off x="9785622" y="4539432"/>
            <a:ext cx="328613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675" b="1" spc="-49" dirty="0">
                <a:solidFill>
                  <a:srgbClr val="FFFFFF"/>
                </a:solidFill>
                <a:latin typeface="Arial"/>
                <a:cs typeface="Arial"/>
              </a:rPr>
              <a:t>PR-</a:t>
            </a:r>
            <a:r>
              <a:rPr sz="675" b="1" spc="-19" dirty="0">
                <a:solidFill>
                  <a:srgbClr val="FFFFFF"/>
                </a:solidFill>
                <a:latin typeface="Arial"/>
                <a:cs typeface="Arial"/>
              </a:rPr>
              <a:t>411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53" name="object 82">
            <a:extLst>
              <a:ext uri="{FF2B5EF4-FFF2-40B4-BE49-F238E27FC236}">
                <a16:creationId xmlns:a16="http://schemas.microsoft.com/office/drawing/2014/main" id="{91267EB8-E662-A043-DCCF-B112F6AF39C4}"/>
              </a:ext>
            </a:extLst>
          </p:cNvPr>
          <p:cNvSpPr txBox="1"/>
          <p:nvPr/>
        </p:nvSpPr>
        <p:spPr>
          <a:xfrm>
            <a:off x="9988701" y="3384959"/>
            <a:ext cx="481013" cy="116379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74295">
              <a:spcBef>
                <a:spcPts val="98"/>
              </a:spcBef>
            </a:pPr>
            <a:r>
              <a:rPr sz="675" b="1" spc="-49" dirty="0">
                <a:solidFill>
                  <a:srgbClr val="FFFFFF"/>
                </a:solidFill>
                <a:latin typeface="Arial"/>
                <a:cs typeface="Arial"/>
              </a:rPr>
              <a:t>PR-</a:t>
            </a:r>
            <a:r>
              <a:rPr sz="675" b="1" spc="-19" dirty="0">
                <a:solidFill>
                  <a:srgbClr val="FFFFFF"/>
                </a:solidFill>
                <a:latin typeface="Arial"/>
                <a:cs typeface="Arial"/>
              </a:rPr>
              <a:t>239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54" name="object 82">
            <a:extLst>
              <a:ext uri="{FF2B5EF4-FFF2-40B4-BE49-F238E27FC236}">
                <a16:creationId xmlns:a16="http://schemas.microsoft.com/office/drawing/2014/main" id="{8F15A44A-9747-8835-CF0F-FD80DE138160}"/>
              </a:ext>
            </a:extLst>
          </p:cNvPr>
          <p:cNvSpPr txBox="1"/>
          <p:nvPr/>
        </p:nvSpPr>
        <p:spPr>
          <a:xfrm>
            <a:off x="9450606" y="3776881"/>
            <a:ext cx="481013" cy="116379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74295">
              <a:spcBef>
                <a:spcPts val="98"/>
              </a:spcBef>
            </a:pPr>
            <a:r>
              <a:rPr sz="675" b="1" spc="-49" dirty="0">
                <a:solidFill>
                  <a:srgbClr val="FFFFFF"/>
                </a:solidFill>
                <a:latin typeface="Arial"/>
                <a:cs typeface="Arial"/>
              </a:rPr>
              <a:t>PR-</a:t>
            </a:r>
            <a:r>
              <a:rPr lang="pt-BR" sz="675" b="1" spc="-49" dirty="0">
                <a:solidFill>
                  <a:srgbClr val="FFFFFF"/>
                </a:solidFill>
                <a:latin typeface="Arial"/>
                <a:cs typeface="Arial"/>
              </a:rPr>
              <a:t>151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55" name="object 82">
            <a:extLst>
              <a:ext uri="{FF2B5EF4-FFF2-40B4-BE49-F238E27FC236}">
                <a16:creationId xmlns:a16="http://schemas.microsoft.com/office/drawing/2014/main" id="{7D6D41AC-CE6C-0FD2-976B-2D9DA229B46D}"/>
              </a:ext>
            </a:extLst>
          </p:cNvPr>
          <p:cNvSpPr txBox="1"/>
          <p:nvPr/>
        </p:nvSpPr>
        <p:spPr>
          <a:xfrm>
            <a:off x="9007443" y="3443263"/>
            <a:ext cx="481013" cy="116379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74295">
              <a:spcBef>
                <a:spcPts val="98"/>
              </a:spcBef>
            </a:pPr>
            <a:r>
              <a:rPr sz="675" b="1" spc="-49" dirty="0">
                <a:solidFill>
                  <a:srgbClr val="FFFFFF"/>
                </a:solidFill>
                <a:latin typeface="Arial"/>
                <a:cs typeface="Arial"/>
              </a:rPr>
              <a:t>PR-</a:t>
            </a:r>
            <a:r>
              <a:rPr lang="pt-BR" sz="675" b="1" spc="-49" dirty="0">
                <a:solidFill>
                  <a:srgbClr val="FFFFFF"/>
                </a:solidFill>
                <a:latin typeface="Arial"/>
                <a:cs typeface="Arial"/>
              </a:rPr>
              <a:t>092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56" name="object 50">
            <a:extLst>
              <a:ext uri="{FF2B5EF4-FFF2-40B4-BE49-F238E27FC236}">
                <a16:creationId xmlns:a16="http://schemas.microsoft.com/office/drawing/2014/main" id="{BFFCBDC5-F7BF-559D-4AB6-6EFC16063275}"/>
              </a:ext>
            </a:extLst>
          </p:cNvPr>
          <p:cNvSpPr/>
          <p:nvPr/>
        </p:nvSpPr>
        <p:spPr>
          <a:xfrm>
            <a:off x="10965132" y="4329624"/>
            <a:ext cx="661032" cy="556112"/>
          </a:xfrm>
          <a:custGeom>
            <a:avLst/>
            <a:gdLst/>
            <a:ahLst/>
            <a:cxnLst/>
            <a:rect l="l" t="t" r="r" b="b"/>
            <a:pathLst>
              <a:path w="780415" h="273050">
                <a:moveTo>
                  <a:pt x="0" y="272618"/>
                </a:moveTo>
                <a:lnTo>
                  <a:pt x="779983" y="0"/>
                </a:lnTo>
              </a:path>
            </a:pathLst>
          </a:custGeom>
          <a:ln w="952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57" name="object 52">
            <a:extLst>
              <a:ext uri="{FF2B5EF4-FFF2-40B4-BE49-F238E27FC236}">
                <a16:creationId xmlns:a16="http://schemas.microsoft.com/office/drawing/2014/main" id="{32BE4E31-4A58-8E1F-8347-E26EEE905FC9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939957" y="4848042"/>
            <a:ext cx="67142" cy="67151"/>
          </a:xfrm>
          <a:prstGeom prst="rect">
            <a:avLst/>
          </a:prstGeom>
        </p:spPr>
      </p:pic>
      <p:sp>
        <p:nvSpPr>
          <p:cNvPr id="58" name="object 50">
            <a:extLst>
              <a:ext uri="{FF2B5EF4-FFF2-40B4-BE49-F238E27FC236}">
                <a16:creationId xmlns:a16="http://schemas.microsoft.com/office/drawing/2014/main" id="{F876F860-7D9A-C9A4-7643-403C2FE65765}"/>
              </a:ext>
            </a:extLst>
          </p:cNvPr>
          <p:cNvSpPr/>
          <p:nvPr/>
        </p:nvSpPr>
        <p:spPr>
          <a:xfrm>
            <a:off x="9783174" y="3610522"/>
            <a:ext cx="1338224" cy="93260"/>
          </a:xfrm>
          <a:custGeom>
            <a:avLst/>
            <a:gdLst/>
            <a:ahLst/>
            <a:cxnLst/>
            <a:rect l="l" t="t" r="r" b="b"/>
            <a:pathLst>
              <a:path w="780415" h="273050">
                <a:moveTo>
                  <a:pt x="0" y="272618"/>
                </a:moveTo>
                <a:lnTo>
                  <a:pt x="779983" y="0"/>
                </a:lnTo>
              </a:path>
            </a:pathLst>
          </a:custGeom>
          <a:ln w="952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pic>
        <p:nvPicPr>
          <p:cNvPr id="59" name="object 52">
            <a:extLst>
              <a:ext uri="{FF2B5EF4-FFF2-40B4-BE49-F238E27FC236}">
                <a16:creationId xmlns:a16="http://schemas.microsoft.com/office/drawing/2014/main" id="{EAA80CA4-4AA8-C3F7-E679-CD8B1FAAE5FB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758025" y="3670320"/>
            <a:ext cx="67142" cy="67151"/>
          </a:xfrm>
          <a:prstGeom prst="rect">
            <a:avLst/>
          </a:prstGeom>
        </p:spPr>
      </p:pic>
      <p:sp>
        <p:nvSpPr>
          <p:cNvPr id="60" name="object 50">
            <a:extLst>
              <a:ext uri="{FF2B5EF4-FFF2-40B4-BE49-F238E27FC236}">
                <a16:creationId xmlns:a16="http://schemas.microsoft.com/office/drawing/2014/main" id="{00D41E9B-8A6F-603E-1779-1D4CBBC887A5}"/>
              </a:ext>
            </a:extLst>
          </p:cNvPr>
          <p:cNvSpPr/>
          <p:nvPr/>
        </p:nvSpPr>
        <p:spPr>
          <a:xfrm flipV="1">
            <a:off x="9939618" y="2375727"/>
            <a:ext cx="958682" cy="598915"/>
          </a:xfrm>
          <a:custGeom>
            <a:avLst/>
            <a:gdLst/>
            <a:ahLst/>
            <a:cxnLst/>
            <a:rect l="l" t="t" r="r" b="b"/>
            <a:pathLst>
              <a:path w="780415" h="273050">
                <a:moveTo>
                  <a:pt x="0" y="272618"/>
                </a:moveTo>
                <a:lnTo>
                  <a:pt x="779983" y="0"/>
                </a:lnTo>
              </a:path>
            </a:pathLst>
          </a:custGeom>
          <a:ln w="9524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pic>
        <p:nvPicPr>
          <p:cNvPr id="61" name="object 52">
            <a:extLst>
              <a:ext uri="{FF2B5EF4-FFF2-40B4-BE49-F238E27FC236}">
                <a16:creationId xmlns:a16="http://schemas.microsoft.com/office/drawing/2014/main" id="{02B98F39-8414-F68E-1B3E-167538CE3887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891781" y="2330896"/>
            <a:ext cx="67142" cy="67151"/>
          </a:xfrm>
          <a:prstGeom prst="rect">
            <a:avLst/>
          </a:prstGeom>
        </p:spPr>
      </p:pic>
      <p:sp>
        <p:nvSpPr>
          <p:cNvPr id="62" name="object 92">
            <a:extLst>
              <a:ext uri="{FF2B5EF4-FFF2-40B4-BE49-F238E27FC236}">
                <a16:creationId xmlns:a16="http://schemas.microsoft.com/office/drawing/2014/main" id="{442DD00C-8B4E-B043-37E5-1499E2211851}"/>
              </a:ext>
            </a:extLst>
          </p:cNvPr>
          <p:cNvSpPr txBox="1"/>
          <p:nvPr/>
        </p:nvSpPr>
        <p:spPr>
          <a:xfrm>
            <a:off x="8971075" y="2317089"/>
            <a:ext cx="296969" cy="116859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lang="pt-BR" sz="675" b="1" spc="-30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675" b="1" spc="-30" dirty="0">
                <a:solidFill>
                  <a:srgbClr val="FFFFFF"/>
                </a:solidFill>
                <a:latin typeface="Arial"/>
                <a:cs typeface="Arial"/>
              </a:rPr>
              <a:t>R-</a:t>
            </a:r>
            <a:r>
              <a:rPr lang="pt-BR" sz="675" b="1" spc="-30" dirty="0">
                <a:solidFill>
                  <a:srgbClr val="FFFFFF"/>
                </a:solidFill>
                <a:latin typeface="Arial"/>
                <a:cs typeface="Arial"/>
              </a:rPr>
              <a:t>855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6A24C0FF-F2BA-91A8-BF7D-B6DFB7600E2C}"/>
              </a:ext>
            </a:extLst>
          </p:cNvPr>
          <p:cNvSpPr txBox="1"/>
          <p:nvPr/>
        </p:nvSpPr>
        <p:spPr>
          <a:xfrm>
            <a:off x="48829" y="6560968"/>
            <a:ext cx="216097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Quilometragem: base SNV</a:t>
            </a:r>
            <a:endParaRPr lang="pt-BR" sz="1100" dirty="0"/>
          </a:p>
        </p:txBody>
      </p:sp>
    </p:spTree>
    <p:extLst>
      <p:ext uri="{BB962C8B-B14F-4D97-AF65-F5344CB8AC3E}">
        <p14:creationId xmlns:p14="http://schemas.microsoft.com/office/powerpoint/2010/main" val="15305040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5EFEF01-1D6D-EC00-2C79-E511AFF73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F9A2FC28-7761-D141-5B04-2DEEB469C056}"/>
              </a:ext>
            </a:extLst>
          </p:cNvPr>
          <p:cNvGrpSpPr/>
          <p:nvPr/>
        </p:nvGrpSpPr>
        <p:grpSpPr>
          <a:xfrm>
            <a:off x="0" y="0"/>
            <a:ext cx="11945620" cy="6858000"/>
            <a:chOff x="0" y="0"/>
            <a:chExt cx="11945620" cy="6858000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FFEC1D88-02AE-4255-7030-58F8FC8DDD47}"/>
                </a:ext>
              </a:extLst>
            </p:cNvPr>
            <p:cNvSpPr/>
            <p:nvPr/>
          </p:nvSpPr>
          <p:spPr>
            <a:xfrm>
              <a:off x="0" y="0"/>
              <a:ext cx="10226040" cy="6858000"/>
            </a:xfrm>
            <a:custGeom>
              <a:avLst/>
              <a:gdLst/>
              <a:ahLst/>
              <a:cxnLst/>
              <a:rect l="l" t="t" r="r" b="b"/>
              <a:pathLst>
                <a:path w="10226040" h="6858000">
                  <a:moveTo>
                    <a:pt x="10226040" y="0"/>
                  </a:moveTo>
                  <a:lnTo>
                    <a:pt x="65211" y="0"/>
                  </a:lnTo>
                  <a:lnTo>
                    <a:pt x="0" y="73659"/>
                  </a:lnTo>
                  <a:lnTo>
                    <a:pt x="0" y="6857998"/>
                  </a:lnTo>
                  <a:lnTo>
                    <a:pt x="4157720" y="6857998"/>
                  </a:lnTo>
                  <a:lnTo>
                    <a:pt x="10226040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D0ED00F4-5D86-D723-1ACE-145D4D5562DD}"/>
                </a:ext>
              </a:extLst>
            </p:cNvPr>
            <p:cNvSpPr/>
            <p:nvPr/>
          </p:nvSpPr>
          <p:spPr>
            <a:xfrm>
              <a:off x="0" y="0"/>
              <a:ext cx="3121660" cy="2075814"/>
            </a:xfrm>
            <a:custGeom>
              <a:avLst/>
              <a:gdLst/>
              <a:ahLst/>
              <a:cxnLst/>
              <a:rect l="l" t="t" r="r" b="b"/>
              <a:pathLst>
                <a:path w="3121660" h="2075814">
                  <a:moveTo>
                    <a:pt x="3121152" y="0"/>
                  </a:moveTo>
                  <a:lnTo>
                    <a:pt x="0" y="0"/>
                  </a:lnTo>
                  <a:lnTo>
                    <a:pt x="0" y="2075688"/>
                  </a:lnTo>
                  <a:lnTo>
                    <a:pt x="1122807" y="2075688"/>
                  </a:lnTo>
                  <a:lnTo>
                    <a:pt x="1174342" y="2072015"/>
                  </a:lnTo>
                  <a:lnTo>
                    <a:pt x="1224332" y="2061209"/>
                  </a:lnTo>
                  <a:lnTo>
                    <a:pt x="1272084" y="2043588"/>
                  </a:lnTo>
                  <a:lnTo>
                    <a:pt x="1316903" y="2019469"/>
                  </a:lnTo>
                  <a:lnTo>
                    <a:pt x="1358095" y="1989169"/>
                  </a:lnTo>
                  <a:lnTo>
                    <a:pt x="1394968" y="1953005"/>
                  </a:lnTo>
                  <a:lnTo>
                    <a:pt x="3121152" y="0"/>
                  </a:lnTo>
                  <a:close/>
                </a:path>
              </a:pathLst>
            </a:custGeom>
            <a:solidFill>
              <a:srgbClr val="70CC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9B39C010-739D-4E73-46DD-694EC3377DB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38943" y="627887"/>
              <a:ext cx="2106167" cy="969263"/>
            </a:xfrm>
            <a:prstGeom prst="rect">
              <a:avLst/>
            </a:prstGeom>
          </p:spPr>
        </p:pic>
      </p:grpSp>
      <p:sp>
        <p:nvSpPr>
          <p:cNvPr id="6" name="object 6">
            <a:extLst>
              <a:ext uri="{FF2B5EF4-FFF2-40B4-BE49-F238E27FC236}">
                <a16:creationId xmlns:a16="http://schemas.microsoft.com/office/drawing/2014/main" id="{CFE16127-7F76-1FB3-23B2-7B22A5A7D3A5}"/>
              </a:ext>
            </a:extLst>
          </p:cNvPr>
          <p:cNvSpPr txBox="1"/>
          <p:nvPr/>
        </p:nvSpPr>
        <p:spPr>
          <a:xfrm>
            <a:off x="723086" y="776427"/>
            <a:ext cx="5550077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t-BR" sz="2800" b="1" spc="-60" dirty="0">
                <a:solidFill>
                  <a:srgbClr val="002F56"/>
                </a:solidFill>
                <a:latin typeface="Tahoma"/>
                <a:cs typeface="Tahoma"/>
              </a:rPr>
              <a:t>Investimentos | 5º ano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60B28C53-62C1-CC07-DA34-99F61143A5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7487" y="1548375"/>
            <a:ext cx="4576127" cy="5507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pt-BR" sz="3500" spc="-130" dirty="0"/>
              <a:t>Melhorias em 131 km</a:t>
            </a:r>
            <a:endParaRPr sz="3500" dirty="0"/>
          </a:p>
        </p:txBody>
      </p:sp>
      <p:sp>
        <p:nvSpPr>
          <p:cNvPr id="26" name="object 2">
            <a:extLst>
              <a:ext uri="{FF2B5EF4-FFF2-40B4-BE49-F238E27FC236}">
                <a16:creationId xmlns:a16="http://schemas.microsoft.com/office/drawing/2014/main" id="{9DE890FD-AC8E-F932-FB5D-8D554DD4DA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9576878" y="960054"/>
            <a:ext cx="2353057" cy="1828926"/>
          </a:xfrm>
          <a:custGeom>
            <a:avLst/>
            <a:gdLst/>
            <a:ahLst/>
            <a:cxnLst/>
            <a:rect l="l" t="t" r="r" b="b"/>
            <a:pathLst>
              <a:path w="1295400" h="1176654">
                <a:moveTo>
                  <a:pt x="1295400" y="0"/>
                </a:moveTo>
                <a:lnTo>
                  <a:pt x="0" y="1176527"/>
                </a:lnTo>
                <a:lnTo>
                  <a:pt x="1294129" y="1176527"/>
                </a:lnTo>
                <a:lnTo>
                  <a:pt x="129540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4">
            <a:extLst>
              <a:ext uri="{FF2B5EF4-FFF2-40B4-BE49-F238E27FC236}">
                <a16:creationId xmlns:a16="http://schemas.microsoft.com/office/drawing/2014/main" id="{68B5A94B-8EE8-2F42-5116-B0FE78122440}"/>
              </a:ext>
            </a:extLst>
          </p:cNvPr>
          <p:cNvGrpSpPr/>
          <p:nvPr/>
        </p:nvGrpSpPr>
        <p:grpSpPr>
          <a:xfrm>
            <a:off x="10171239" y="442392"/>
            <a:ext cx="1538764" cy="826294"/>
            <a:chOff x="13561652" y="589856"/>
            <a:chExt cx="2051685" cy="1101725"/>
          </a:xfrm>
        </p:grpSpPr>
        <p:sp>
          <p:nvSpPr>
            <p:cNvPr id="29" name="object 5">
              <a:extLst>
                <a:ext uri="{FF2B5EF4-FFF2-40B4-BE49-F238E27FC236}">
                  <a16:creationId xmlns:a16="http://schemas.microsoft.com/office/drawing/2014/main" id="{4996BF2C-8506-B8B0-4F7A-59B1EAB21644}"/>
                </a:ext>
              </a:extLst>
            </p:cNvPr>
            <p:cNvSpPr/>
            <p:nvPr/>
          </p:nvSpPr>
          <p:spPr>
            <a:xfrm>
              <a:off x="14346163" y="591404"/>
              <a:ext cx="1267460" cy="1099185"/>
            </a:xfrm>
            <a:custGeom>
              <a:avLst/>
              <a:gdLst/>
              <a:ahLst/>
              <a:cxnLst/>
              <a:rect l="l" t="t" r="r" b="b"/>
              <a:pathLst>
                <a:path w="1267459" h="1099185">
                  <a:moveTo>
                    <a:pt x="1177239" y="0"/>
                  </a:moveTo>
                  <a:lnTo>
                    <a:pt x="1125849" y="2557"/>
                  </a:lnTo>
                  <a:lnTo>
                    <a:pt x="1078962" y="10593"/>
                  </a:lnTo>
                  <a:lnTo>
                    <a:pt x="1035291" y="24655"/>
                  </a:lnTo>
                  <a:lnTo>
                    <a:pt x="993550" y="45289"/>
                  </a:lnTo>
                  <a:lnTo>
                    <a:pt x="952455" y="73040"/>
                  </a:lnTo>
                  <a:lnTo>
                    <a:pt x="910718" y="108456"/>
                  </a:lnTo>
                  <a:lnTo>
                    <a:pt x="867054" y="152082"/>
                  </a:lnTo>
                  <a:lnTo>
                    <a:pt x="780111" y="247958"/>
                  </a:lnTo>
                  <a:lnTo>
                    <a:pt x="671441" y="371082"/>
                  </a:lnTo>
                  <a:lnTo>
                    <a:pt x="539368" y="522541"/>
                  </a:lnTo>
                  <a:lnTo>
                    <a:pt x="509429" y="549977"/>
                  </a:lnTo>
                  <a:lnTo>
                    <a:pt x="474316" y="570845"/>
                  </a:lnTo>
                  <a:lnTo>
                    <a:pt x="434978" y="584103"/>
                  </a:lnTo>
                  <a:lnTo>
                    <a:pt x="392404" y="588746"/>
                  </a:lnTo>
                  <a:lnTo>
                    <a:pt x="345368" y="583072"/>
                  </a:lnTo>
                  <a:lnTo>
                    <a:pt x="302445" y="566951"/>
                  </a:lnTo>
                  <a:lnTo>
                    <a:pt x="264985" y="541735"/>
                  </a:lnTo>
                  <a:lnTo>
                    <a:pt x="234341" y="508776"/>
                  </a:lnTo>
                  <a:lnTo>
                    <a:pt x="211864" y="469423"/>
                  </a:lnTo>
                  <a:lnTo>
                    <a:pt x="198907" y="425030"/>
                  </a:lnTo>
                  <a:lnTo>
                    <a:pt x="198119" y="420306"/>
                  </a:lnTo>
                  <a:lnTo>
                    <a:pt x="192214" y="418630"/>
                  </a:lnTo>
                  <a:lnTo>
                    <a:pt x="495" y="635381"/>
                  </a:lnTo>
                  <a:lnTo>
                    <a:pt x="0" y="636727"/>
                  </a:lnTo>
                  <a:lnTo>
                    <a:pt x="0" y="1096479"/>
                  </a:lnTo>
                  <a:lnTo>
                    <a:pt x="2552" y="1099007"/>
                  </a:lnTo>
                  <a:lnTo>
                    <a:pt x="193649" y="1099007"/>
                  </a:lnTo>
                  <a:lnTo>
                    <a:pt x="196189" y="1096454"/>
                  </a:lnTo>
                  <a:lnTo>
                    <a:pt x="196189" y="737908"/>
                  </a:lnTo>
                  <a:lnTo>
                    <a:pt x="200812" y="735152"/>
                  </a:lnTo>
                  <a:lnTo>
                    <a:pt x="247898" y="757542"/>
                  </a:lnTo>
                  <a:lnTo>
                    <a:pt x="293893" y="772542"/>
                  </a:lnTo>
                  <a:lnTo>
                    <a:pt x="342189" y="781829"/>
                  </a:lnTo>
                  <a:lnTo>
                    <a:pt x="392391" y="785012"/>
                  </a:lnTo>
                  <a:lnTo>
                    <a:pt x="445479" y="781447"/>
                  </a:lnTo>
                  <a:lnTo>
                    <a:pt x="496396" y="771062"/>
                  </a:lnTo>
                  <a:lnTo>
                    <a:pt x="544683" y="754324"/>
                  </a:lnTo>
                  <a:lnTo>
                    <a:pt x="589880" y="731698"/>
                  </a:lnTo>
                  <a:lnTo>
                    <a:pt x="631527" y="703651"/>
                  </a:lnTo>
                  <a:lnTo>
                    <a:pt x="669162" y="670648"/>
                  </a:lnTo>
                  <a:lnTo>
                    <a:pt x="1033868" y="258572"/>
                  </a:lnTo>
                  <a:lnTo>
                    <a:pt x="1063406" y="232662"/>
                  </a:lnTo>
                  <a:lnTo>
                    <a:pt x="1097738" y="213032"/>
                  </a:lnTo>
                  <a:lnTo>
                    <a:pt x="1135969" y="200589"/>
                  </a:lnTo>
                  <a:lnTo>
                    <a:pt x="1177201" y="196240"/>
                  </a:lnTo>
                  <a:lnTo>
                    <a:pt x="1198726" y="197414"/>
                  </a:lnTo>
                  <a:lnTo>
                    <a:pt x="1219576" y="200853"/>
                  </a:lnTo>
                  <a:lnTo>
                    <a:pt x="1239628" y="206430"/>
                  </a:lnTo>
                  <a:lnTo>
                    <a:pt x="1258760" y="214020"/>
                  </a:lnTo>
                  <a:lnTo>
                    <a:pt x="1262557" y="215747"/>
                  </a:lnTo>
                  <a:lnTo>
                    <a:pt x="1266875" y="213029"/>
                  </a:lnTo>
                  <a:lnTo>
                    <a:pt x="1266875" y="12192"/>
                  </a:lnTo>
                  <a:lnTo>
                    <a:pt x="1265008" y="9855"/>
                  </a:lnTo>
                  <a:lnTo>
                    <a:pt x="1241641" y="5288"/>
                  </a:lnTo>
                  <a:lnTo>
                    <a:pt x="1220498" y="2373"/>
                  </a:lnTo>
                  <a:lnTo>
                    <a:pt x="1199008" y="599"/>
                  </a:lnTo>
                  <a:lnTo>
                    <a:pt x="1177201" y="0"/>
                  </a:lnTo>
                  <a:close/>
                </a:path>
              </a:pathLst>
            </a:custGeom>
            <a:solidFill>
              <a:srgbClr val="77BE93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30" name="object 6">
              <a:extLst>
                <a:ext uri="{FF2B5EF4-FFF2-40B4-BE49-F238E27FC236}">
                  <a16:creationId xmlns:a16="http://schemas.microsoft.com/office/drawing/2014/main" id="{4AB9B989-B2F1-B4F4-0C0A-1AC4331462A8}"/>
                </a:ext>
              </a:extLst>
            </p:cNvPr>
            <p:cNvSpPr/>
            <p:nvPr/>
          </p:nvSpPr>
          <p:spPr>
            <a:xfrm>
              <a:off x="13561652" y="589856"/>
              <a:ext cx="1765935" cy="786765"/>
            </a:xfrm>
            <a:custGeom>
              <a:avLst/>
              <a:gdLst/>
              <a:ahLst/>
              <a:cxnLst/>
              <a:rect l="l" t="t" r="r" b="b"/>
              <a:pathLst>
                <a:path w="1765934" h="786765">
                  <a:moveTo>
                    <a:pt x="1759805" y="423260"/>
                  </a:moveTo>
                  <a:lnTo>
                    <a:pt x="1757315" y="423628"/>
                  </a:lnTo>
                  <a:lnTo>
                    <a:pt x="1569863" y="635388"/>
                  </a:lnTo>
                  <a:lnTo>
                    <a:pt x="1569368" y="636709"/>
                  </a:lnTo>
                  <a:lnTo>
                    <a:pt x="1569368" y="783673"/>
                  </a:lnTo>
                  <a:lnTo>
                    <a:pt x="1571908" y="786201"/>
                  </a:lnTo>
                  <a:lnTo>
                    <a:pt x="1762992" y="786201"/>
                  </a:lnTo>
                  <a:lnTo>
                    <a:pt x="1765507" y="783673"/>
                  </a:lnTo>
                  <a:lnTo>
                    <a:pt x="1765545" y="426753"/>
                  </a:lnTo>
                  <a:lnTo>
                    <a:pt x="1763919" y="424810"/>
                  </a:lnTo>
                  <a:lnTo>
                    <a:pt x="1759805" y="423260"/>
                  </a:lnTo>
                  <a:close/>
                </a:path>
                <a:path w="1765934" h="786765">
                  <a:moveTo>
                    <a:pt x="386932" y="0"/>
                  </a:moveTo>
                  <a:lnTo>
                    <a:pt x="305856" y="9621"/>
                  </a:lnTo>
                  <a:lnTo>
                    <a:pt x="256466" y="24398"/>
                  </a:lnTo>
                  <a:lnTo>
                    <a:pt x="209011" y="45854"/>
                  </a:lnTo>
                  <a:lnTo>
                    <a:pt x="164165" y="73944"/>
                  </a:lnTo>
                  <a:lnTo>
                    <a:pt x="122605" y="108622"/>
                  </a:lnTo>
                  <a:lnTo>
                    <a:pt x="85005" y="149842"/>
                  </a:lnTo>
                  <a:lnTo>
                    <a:pt x="57834" y="188515"/>
                  </a:lnTo>
                  <a:lnTo>
                    <a:pt x="35903" y="229364"/>
                  </a:lnTo>
                  <a:lnTo>
                    <a:pt x="19183" y="271918"/>
                  </a:lnTo>
                  <a:lnTo>
                    <a:pt x="7645" y="315706"/>
                  </a:lnTo>
                  <a:lnTo>
                    <a:pt x="1260" y="360258"/>
                  </a:lnTo>
                  <a:lnTo>
                    <a:pt x="0" y="405103"/>
                  </a:lnTo>
                  <a:lnTo>
                    <a:pt x="3834" y="449772"/>
                  </a:lnTo>
                  <a:lnTo>
                    <a:pt x="12735" y="493794"/>
                  </a:lnTo>
                  <a:lnTo>
                    <a:pt x="26673" y="536697"/>
                  </a:lnTo>
                  <a:lnTo>
                    <a:pt x="45620" y="578013"/>
                  </a:lnTo>
                  <a:lnTo>
                    <a:pt x="69547" y="617269"/>
                  </a:lnTo>
                  <a:lnTo>
                    <a:pt x="98424" y="653997"/>
                  </a:lnTo>
                  <a:lnTo>
                    <a:pt x="132223" y="687725"/>
                  </a:lnTo>
                  <a:lnTo>
                    <a:pt x="171115" y="718045"/>
                  </a:lnTo>
                  <a:lnTo>
                    <a:pt x="212529" y="742760"/>
                  </a:lnTo>
                  <a:lnTo>
                    <a:pt x="255944" y="761903"/>
                  </a:lnTo>
                  <a:lnTo>
                    <a:pt x="300844" y="775505"/>
                  </a:lnTo>
                  <a:lnTo>
                    <a:pt x="346708" y="783599"/>
                  </a:lnTo>
                  <a:lnTo>
                    <a:pt x="393018" y="786216"/>
                  </a:lnTo>
                  <a:lnTo>
                    <a:pt x="439255" y="783387"/>
                  </a:lnTo>
                  <a:lnTo>
                    <a:pt x="484900" y="775146"/>
                  </a:lnTo>
                  <a:lnTo>
                    <a:pt x="529434" y="761523"/>
                  </a:lnTo>
                  <a:lnTo>
                    <a:pt x="572338" y="742550"/>
                  </a:lnTo>
                  <a:lnTo>
                    <a:pt x="613094" y="718260"/>
                  </a:lnTo>
                  <a:lnTo>
                    <a:pt x="651182" y="688684"/>
                  </a:lnTo>
                  <a:lnTo>
                    <a:pt x="686083" y="653854"/>
                  </a:lnTo>
                  <a:lnTo>
                    <a:pt x="743378" y="589083"/>
                  </a:lnTo>
                  <a:lnTo>
                    <a:pt x="411180" y="589083"/>
                  </a:lnTo>
                  <a:lnTo>
                    <a:pt x="363376" y="587878"/>
                  </a:lnTo>
                  <a:lnTo>
                    <a:pt x="358880" y="587204"/>
                  </a:lnTo>
                  <a:lnTo>
                    <a:pt x="356861" y="581870"/>
                  </a:lnTo>
                  <a:lnTo>
                    <a:pt x="471832" y="451911"/>
                  </a:lnTo>
                  <a:lnTo>
                    <a:pt x="209935" y="451911"/>
                  </a:lnTo>
                  <a:lnTo>
                    <a:pt x="204372" y="450565"/>
                  </a:lnTo>
                  <a:lnTo>
                    <a:pt x="203153" y="446158"/>
                  </a:lnTo>
                  <a:lnTo>
                    <a:pt x="196133" y="398866"/>
                  </a:lnTo>
                  <a:lnTo>
                    <a:pt x="200716" y="351210"/>
                  </a:lnTo>
                  <a:lnTo>
                    <a:pt x="217046" y="305473"/>
                  </a:lnTo>
                  <a:lnTo>
                    <a:pt x="245266" y="263939"/>
                  </a:lnTo>
                  <a:lnTo>
                    <a:pt x="278017" y="234358"/>
                  </a:lnTo>
                  <a:lnTo>
                    <a:pt x="315261" y="213436"/>
                  </a:lnTo>
                  <a:lnTo>
                    <a:pt x="355493" y="201236"/>
                  </a:lnTo>
                  <a:lnTo>
                    <a:pt x="397183" y="197848"/>
                  </a:lnTo>
                  <a:lnTo>
                    <a:pt x="696638" y="197848"/>
                  </a:lnTo>
                  <a:lnTo>
                    <a:pt x="716258" y="175674"/>
                  </a:lnTo>
                  <a:lnTo>
                    <a:pt x="690834" y="139315"/>
                  </a:lnTo>
                  <a:lnTo>
                    <a:pt x="663172" y="110116"/>
                  </a:lnTo>
                  <a:lnTo>
                    <a:pt x="623628" y="76862"/>
                  </a:lnTo>
                  <a:lnTo>
                    <a:pt x="581450" y="49616"/>
                  </a:lnTo>
                  <a:lnTo>
                    <a:pt x="537172" y="28344"/>
                  </a:lnTo>
                  <a:lnTo>
                    <a:pt x="491331" y="13009"/>
                  </a:lnTo>
                  <a:lnTo>
                    <a:pt x="444460" y="3576"/>
                  </a:lnTo>
                  <a:lnTo>
                    <a:pt x="397095" y="7"/>
                  </a:lnTo>
                  <a:lnTo>
                    <a:pt x="386932" y="0"/>
                  </a:lnTo>
                  <a:close/>
                </a:path>
                <a:path w="1765934" h="786765">
                  <a:moveTo>
                    <a:pt x="1176976" y="1569"/>
                  </a:moveTo>
                  <a:lnTo>
                    <a:pt x="1123898" y="5130"/>
                  </a:lnTo>
                  <a:lnTo>
                    <a:pt x="1072980" y="15503"/>
                  </a:lnTo>
                  <a:lnTo>
                    <a:pt x="1024687" y="32225"/>
                  </a:lnTo>
                  <a:lnTo>
                    <a:pt x="979483" y="54832"/>
                  </a:lnTo>
                  <a:lnTo>
                    <a:pt x="937832" y="82860"/>
                  </a:lnTo>
                  <a:lnTo>
                    <a:pt x="900198" y="115844"/>
                  </a:lnTo>
                  <a:lnTo>
                    <a:pt x="539157" y="523870"/>
                  </a:lnTo>
                  <a:lnTo>
                    <a:pt x="501354" y="556947"/>
                  </a:lnTo>
                  <a:lnTo>
                    <a:pt x="457934" y="578729"/>
                  </a:lnTo>
                  <a:lnTo>
                    <a:pt x="411180" y="589083"/>
                  </a:lnTo>
                  <a:lnTo>
                    <a:pt x="743378" y="589083"/>
                  </a:lnTo>
                  <a:lnTo>
                    <a:pt x="942801" y="363697"/>
                  </a:lnTo>
                  <a:lnTo>
                    <a:pt x="1018645" y="278010"/>
                  </a:lnTo>
                  <a:lnTo>
                    <a:pt x="1049337" y="244939"/>
                  </a:lnTo>
                  <a:lnTo>
                    <a:pt x="1086843" y="219620"/>
                  </a:lnTo>
                  <a:lnTo>
                    <a:pt x="1129842" y="203424"/>
                  </a:lnTo>
                  <a:lnTo>
                    <a:pt x="1176976" y="197721"/>
                  </a:lnTo>
                  <a:lnTo>
                    <a:pt x="1516538" y="197721"/>
                  </a:lnTo>
                  <a:lnTo>
                    <a:pt x="1493990" y="162761"/>
                  </a:lnTo>
                  <a:lnTo>
                    <a:pt x="1465230" y="127784"/>
                  </a:lnTo>
                  <a:lnTo>
                    <a:pt x="1432681" y="96356"/>
                  </a:lnTo>
                  <a:lnTo>
                    <a:pt x="1396685" y="68823"/>
                  </a:lnTo>
                  <a:lnTo>
                    <a:pt x="1357584" y="45527"/>
                  </a:lnTo>
                  <a:lnTo>
                    <a:pt x="1315721" y="26810"/>
                  </a:lnTo>
                  <a:lnTo>
                    <a:pt x="1271400" y="13009"/>
                  </a:lnTo>
                  <a:lnTo>
                    <a:pt x="1225075" y="4488"/>
                  </a:lnTo>
                  <a:lnTo>
                    <a:pt x="1176976" y="1569"/>
                  </a:lnTo>
                  <a:close/>
                </a:path>
                <a:path w="1765934" h="786765">
                  <a:moveTo>
                    <a:pt x="696638" y="197848"/>
                  </a:moveTo>
                  <a:lnTo>
                    <a:pt x="397183" y="197848"/>
                  </a:lnTo>
                  <a:lnTo>
                    <a:pt x="405159" y="198038"/>
                  </a:lnTo>
                  <a:lnTo>
                    <a:pt x="413135" y="198724"/>
                  </a:lnTo>
                  <a:lnTo>
                    <a:pt x="425581" y="200566"/>
                  </a:lnTo>
                  <a:lnTo>
                    <a:pt x="427587" y="205925"/>
                  </a:lnTo>
                  <a:lnTo>
                    <a:pt x="209935" y="451911"/>
                  </a:lnTo>
                  <a:lnTo>
                    <a:pt x="471832" y="451911"/>
                  </a:lnTo>
                  <a:lnTo>
                    <a:pt x="696638" y="197848"/>
                  </a:lnTo>
                  <a:close/>
                </a:path>
                <a:path w="1765934" h="786765">
                  <a:moveTo>
                    <a:pt x="1516538" y="197721"/>
                  </a:moveTo>
                  <a:lnTo>
                    <a:pt x="1176976" y="197721"/>
                  </a:lnTo>
                  <a:lnTo>
                    <a:pt x="1223932" y="203376"/>
                  </a:lnTo>
                  <a:lnTo>
                    <a:pt x="1266787" y="219445"/>
                  </a:lnTo>
                  <a:lnTo>
                    <a:pt x="1304200" y="244579"/>
                  </a:lnTo>
                  <a:lnTo>
                    <a:pt x="1334828" y="277432"/>
                  </a:lnTo>
                  <a:lnTo>
                    <a:pt x="1357328" y="316655"/>
                  </a:lnTo>
                  <a:lnTo>
                    <a:pt x="1370359" y="360903"/>
                  </a:lnTo>
                  <a:lnTo>
                    <a:pt x="1371159" y="365628"/>
                  </a:lnTo>
                  <a:lnTo>
                    <a:pt x="1377090" y="367304"/>
                  </a:lnTo>
                  <a:lnTo>
                    <a:pt x="1483713" y="246056"/>
                  </a:lnTo>
                  <a:lnTo>
                    <a:pt x="1519546" y="205709"/>
                  </a:lnTo>
                  <a:lnTo>
                    <a:pt x="1519838" y="203080"/>
                  </a:lnTo>
                  <a:lnTo>
                    <a:pt x="1518619" y="200947"/>
                  </a:lnTo>
                  <a:lnTo>
                    <a:pt x="1516538" y="197721"/>
                  </a:lnTo>
                  <a:close/>
                </a:path>
                <a:path w="1765934" h="786765">
                  <a:moveTo>
                    <a:pt x="1380251" y="363697"/>
                  </a:moveTo>
                  <a:close/>
                </a:path>
                <a:path w="1765934" h="786765">
                  <a:moveTo>
                    <a:pt x="1718631" y="1569"/>
                  </a:moveTo>
                  <a:lnTo>
                    <a:pt x="1571895" y="1569"/>
                  </a:lnTo>
                  <a:lnTo>
                    <a:pt x="1569368" y="4135"/>
                  </a:lnTo>
                  <a:lnTo>
                    <a:pt x="1569368" y="140723"/>
                  </a:lnTo>
                  <a:lnTo>
                    <a:pt x="1575769" y="143200"/>
                  </a:lnTo>
                  <a:lnTo>
                    <a:pt x="1593401" y="123970"/>
                  </a:lnTo>
                  <a:lnTo>
                    <a:pt x="1605868" y="110599"/>
                  </a:lnTo>
                  <a:lnTo>
                    <a:pt x="1634938" y="80827"/>
                  </a:lnTo>
                  <a:lnTo>
                    <a:pt x="1662816" y="54636"/>
                  </a:lnTo>
                  <a:lnTo>
                    <a:pt x="1716307" y="11933"/>
                  </a:lnTo>
                  <a:lnTo>
                    <a:pt x="1720904" y="8745"/>
                  </a:lnTo>
                  <a:lnTo>
                    <a:pt x="1718631" y="1569"/>
                  </a:lnTo>
                  <a:close/>
                </a:path>
              </a:pathLst>
            </a:custGeom>
            <a:solidFill>
              <a:srgbClr val="173153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31" name="object 7">
              <a:extLst>
                <a:ext uri="{FF2B5EF4-FFF2-40B4-BE49-F238E27FC236}">
                  <a16:creationId xmlns:a16="http://schemas.microsoft.com/office/drawing/2014/main" id="{0A79DF00-7DE6-3B70-1871-B0603CD23BE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10758" y="1611953"/>
              <a:ext cx="407353" cy="79019"/>
            </a:xfrm>
            <a:prstGeom prst="rect">
              <a:avLst/>
            </a:prstGeom>
          </p:spPr>
        </p:pic>
        <p:pic>
          <p:nvPicPr>
            <p:cNvPr id="32" name="object 8">
              <a:extLst>
                <a:ext uri="{FF2B5EF4-FFF2-40B4-BE49-F238E27FC236}">
                  <a16:creationId xmlns:a16="http://schemas.microsoft.com/office/drawing/2014/main" id="{37433407-EAE6-F8DC-031B-E30C765320F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52840" y="1611953"/>
              <a:ext cx="482013" cy="79019"/>
            </a:xfrm>
            <a:prstGeom prst="rect">
              <a:avLst/>
            </a:prstGeom>
          </p:spPr>
        </p:pic>
      </p:grpSp>
      <p:sp>
        <p:nvSpPr>
          <p:cNvPr id="102" name="Google Shape;569;p56">
            <a:extLst>
              <a:ext uri="{FF2B5EF4-FFF2-40B4-BE49-F238E27FC236}">
                <a16:creationId xmlns:a16="http://schemas.microsoft.com/office/drawing/2014/main" id="{77F5B665-3BAF-A5B6-8B58-ADE0D6ED3BE5}"/>
              </a:ext>
            </a:extLst>
          </p:cNvPr>
          <p:cNvSpPr/>
          <p:nvPr/>
        </p:nvSpPr>
        <p:spPr>
          <a:xfrm>
            <a:off x="-2133041" y="2149897"/>
            <a:ext cx="8534402" cy="288000"/>
          </a:xfrm>
          <a:custGeom>
            <a:avLst/>
            <a:gdLst/>
            <a:ahLst/>
            <a:cxnLst/>
            <a:rect l="l" t="t" r="r" b="b"/>
            <a:pathLst>
              <a:path w="8534401" h="288429" extrusionOk="0">
                <a:moveTo>
                  <a:pt x="8289281" y="288429"/>
                </a:moveTo>
                <a:lnTo>
                  <a:pt x="0" y="288429"/>
                </a:lnTo>
                <a:lnTo>
                  <a:pt x="0" y="0"/>
                </a:lnTo>
                <a:lnTo>
                  <a:pt x="8521505" y="0"/>
                </a:lnTo>
                <a:cubicBezTo>
                  <a:pt x="8532598" y="0"/>
                  <a:pt x="8538513" y="13066"/>
                  <a:pt x="8531120" y="21448"/>
                </a:cubicBezTo>
                <a:lnTo>
                  <a:pt x="8298895" y="283991"/>
                </a:lnTo>
                <a:cubicBezTo>
                  <a:pt x="8296433" y="286950"/>
                  <a:pt x="8292980" y="288429"/>
                  <a:pt x="8289281" y="288429"/>
                </a:cubicBezTo>
                <a:close/>
              </a:path>
            </a:pathLst>
          </a:custGeom>
          <a:solidFill>
            <a:srgbClr val="71CC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92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3" name="Google Shape;737;p70">
            <a:extLst>
              <a:ext uri="{FF2B5EF4-FFF2-40B4-BE49-F238E27FC236}">
                <a16:creationId xmlns:a16="http://schemas.microsoft.com/office/drawing/2014/main" id="{8BD0BD87-6427-0C02-2D2C-AD93D9CACA93}"/>
              </a:ext>
            </a:extLst>
          </p:cNvPr>
          <p:cNvSpPr txBox="1"/>
          <p:nvPr/>
        </p:nvSpPr>
        <p:spPr>
          <a:xfrm>
            <a:off x="-37076" y="2171936"/>
            <a:ext cx="6358008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Estruturas para ampliação de capacidade do sistema rodoviário</a:t>
            </a:r>
          </a:p>
        </p:txBody>
      </p:sp>
      <p:sp>
        <p:nvSpPr>
          <p:cNvPr id="104" name="Google Shape;732;p70">
            <a:extLst>
              <a:ext uri="{FF2B5EF4-FFF2-40B4-BE49-F238E27FC236}">
                <a16:creationId xmlns:a16="http://schemas.microsoft.com/office/drawing/2014/main" id="{CB6EDA40-901E-4157-DCCE-6DF5848C265E}"/>
              </a:ext>
            </a:extLst>
          </p:cNvPr>
          <p:cNvSpPr/>
          <p:nvPr/>
        </p:nvSpPr>
        <p:spPr>
          <a:xfrm>
            <a:off x="254022" y="2590076"/>
            <a:ext cx="3846748" cy="1456851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5" name="Google Shape;736;p70">
            <a:extLst>
              <a:ext uri="{FF2B5EF4-FFF2-40B4-BE49-F238E27FC236}">
                <a16:creationId xmlns:a16="http://schemas.microsoft.com/office/drawing/2014/main" id="{621F2FF0-B914-7DDA-2E85-B8FB9C163212}"/>
              </a:ext>
            </a:extLst>
          </p:cNvPr>
          <p:cNvSpPr/>
          <p:nvPr/>
        </p:nvSpPr>
        <p:spPr>
          <a:xfrm>
            <a:off x="298495" y="2619705"/>
            <a:ext cx="2845915" cy="787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Duplicação: 47,2 km</a:t>
            </a:r>
            <a:endParaRPr sz="2000" dirty="0">
              <a:solidFill>
                <a:srgbClr val="71CC98"/>
              </a:solidFill>
            </a:endParaRPr>
          </a:p>
        </p:txBody>
      </p:sp>
      <p:sp>
        <p:nvSpPr>
          <p:cNvPr id="110" name="Google Shape;737;p70">
            <a:extLst>
              <a:ext uri="{FF2B5EF4-FFF2-40B4-BE49-F238E27FC236}">
                <a16:creationId xmlns:a16="http://schemas.microsoft.com/office/drawing/2014/main" id="{B425234B-B948-AAF9-9EE1-A753F894A746}"/>
              </a:ext>
            </a:extLst>
          </p:cNvPr>
          <p:cNvSpPr txBox="1"/>
          <p:nvPr/>
        </p:nvSpPr>
        <p:spPr>
          <a:xfrm>
            <a:off x="331573" y="3019931"/>
            <a:ext cx="3800734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BR-277 – km 00 ao km 04 - Paranaguá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BR-369 – km 61 ao km 88 – </a:t>
            </a:r>
            <a:r>
              <a:rPr lang="pt-BR" sz="1000" b="1" dirty="0" err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Bandeir</a:t>
            </a: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– Sta. Marian - C. Procópio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PR-092 – km 200 ao km 238 - Jaguariaíva – Arapoti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PR-855 – km 03 ao km 08 – Bandeirantes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PR-407 – km 03 ao km 17 - Paranaguá – Pontal do Paraná</a:t>
            </a:r>
          </a:p>
        </p:txBody>
      </p:sp>
      <p:sp>
        <p:nvSpPr>
          <p:cNvPr id="111" name="Google Shape;732;p70">
            <a:extLst>
              <a:ext uri="{FF2B5EF4-FFF2-40B4-BE49-F238E27FC236}">
                <a16:creationId xmlns:a16="http://schemas.microsoft.com/office/drawing/2014/main" id="{2D3C4AA7-6517-6E31-2785-FA7566F4DC0F}"/>
              </a:ext>
            </a:extLst>
          </p:cNvPr>
          <p:cNvSpPr/>
          <p:nvPr/>
        </p:nvSpPr>
        <p:spPr>
          <a:xfrm>
            <a:off x="4285150" y="2580805"/>
            <a:ext cx="3691502" cy="1598701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2" name="Google Shape;736;p70">
            <a:extLst>
              <a:ext uri="{FF2B5EF4-FFF2-40B4-BE49-F238E27FC236}">
                <a16:creationId xmlns:a16="http://schemas.microsoft.com/office/drawing/2014/main" id="{42359F25-2868-644F-BFAA-58193B26CE07}"/>
              </a:ext>
            </a:extLst>
          </p:cNvPr>
          <p:cNvSpPr/>
          <p:nvPr/>
        </p:nvSpPr>
        <p:spPr>
          <a:xfrm>
            <a:off x="4341793" y="2612115"/>
            <a:ext cx="4140825" cy="44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Dispositivos de Interconexão: 21</a:t>
            </a:r>
            <a:endParaRPr sz="1800" dirty="0">
              <a:solidFill>
                <a:srgbClr val="71CC98"/>
              </a:solidFill>
            </a:endParaRPr>
          </a:p>
        </p:txBody>
      </p:sp>
      <p:sp>
        <p:nvSpPr>
          <p:cNvPr id="113" name="Google Shape;737;p70">
            <a:extLst>
              <a:ext uri="{FF2B5EF4-FFF2-40B4-BE49-F238E27FC236}">
                <a16:creationId xmlns:a16="http://schemas.microsoft.com/office/drawing/2014/main" id="{B44A895E-BBDB-ED1F-DCDF-6E2147E9B393}"/>
              </a:ext>
            </a:extLst>
          </p:cNvPr>
          <p:cNvSpPr txBox="1"/>
          <p:nvPr/>
        </p:nvSpPr>
        <p:spPr>
          <a:xfrm>
            <a:off x="4373720" y="3060265"/>
            <a:ext cx="3523078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BR-369 - 06 estruturas  - </a:t>
            </a:r>
            <a:r>
              <a:rPr lang="pt-BR" sz="1000" b="1" dirty="0" err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Bandeir</a:t>
            </a: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– Sta. Marian - C. Procópio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PR-151 – 13 estruturas  - P. Sul – Jaguar – Castro – Carambeí – P. Grossa 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PR-855 – 02 estruturas – Bandeirantes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BR-277 – 05 estruturas – Paranaguá - Morretes 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PR-092 – 16 estruturas – Arapoti - Jaguariaíva</a:t>
            </a:r>
          </a:p>
        </p:txBody>
      </p:sp>
      <p:sp>
        <p:nvSpPr>
          <p:cNvPr id="114" name="Google Shape;732;p70">
            <a:extLst>
              <a:ext uri="{FF2B5EF4-FFF2-40B4-BE49-F238E27FC236}">
                <a16:creationId xmlns:a16="http://schemas.microsoft.com/office/drawing/2014/main" id="{EA7383A1-80E4-2C31-B76C-097F48F184A1}"/>
              </a:ext>
            </a:extLst>
          </p:cNvPr>
          <p:cNvSpPr/>
          <p:nvPr/>
        </p:nvSpPr>
        <p:spPr>
          <a:xfrm>
            <a:off x="248512" y="4146761"/>
            <a:ext cx="3847097" cy="848840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5" name="Google Shape;736;p70">
            <a:extLst>
              <a:ext uri="{FF2B5EF4-FFF2-40B4-BE49-F238E27FC236}">
                <a16:creationId xmlns:a16="http://schemas.microsoft.com/office/drawing/2014/main" id="{5BEC3119-79B8-7463-BCC9-56E21B04B0B9}"/>
              </a:ext>
            </a:extLst>
          </p:cNvPr>
          <p:cNvSpPr/>
          <p:nvPr/>
        </p:nvSpPr>
        <p:spPr>
          <a:xfrm>
            <a:off x="286153" y="4132901"/>
            <a:ext cx="3101900" cy="787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Faixa Adicional: 34,6 km</a:t>
            </a:r>
            <a:endParaRPr sz="2000" dirty="0">
              <a:solidFill>
                <a:srgbClr val="71CC98"/>
              </a:solidFill>
            </a:endParaRPr>
          </a:p>
        </p:txBody>
      </p:sp>
      <p:sp>
        <p:nvSpPr>
          <p:cNvPr id="116" name="Google Shape;737;p70">
            <a:extLst>
              <a:ext uri="{FF2B5EF4-FFF2-40B4-BE49-F238E27FC236}">
                <a16:creationId xmlns:a16="http://schemas.microsoft.com/office/drawing/2014/main" id="{9EDDA086-9A85-69B0-6B6B-F32C5856B48E}"/>
              </a:ext>
            </a:extLst>
          </p:cNvPr>
          <p:cNvSpPr txBox="1"/>
          <p:nvPr/>
        </p:nvSpPr>
        <p:spPr>
          <a:xfrm>
            <a:off x="297438" y="4535877"/>
            <a:ext cx="3050371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BR-277 – km 06 ao km 23 – Paranaguá </a:t>
            </a:r>
          </a:p>
        </p:txBody>
      </p:sp>
      <p:sp>
        <p:nvSpPr>
          <p:cNvPr id="117" name="Google Shape;732;p70">
            <a:extLst>
              <a:ext uri="{FF2B5EF4-FFF2-40B4-BE49-F238E27FC236}">
                <a16:creationId xmlns:a16="http://schemas.microsoft.com/office/drawing/2014/main" id="{0FD0CA19-BCD0-0499-CC7A-4128CDC73FCE}"/>
              </a:ext>
            </a:extLst>
          </p:cNvPr>
          <p:cNvSpPr/>
          <p:nvPr/>
        </p:nvSpPr>
        <p:spPr>
          <a:xfrm>
            <a:off x="4282856" y="4263413"/>
            <a:ext cx="3693680" cy="1075354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8" name="Google Shape;736;p70">
            <a:extLst>
              <a:ext uri="{FF2B5EF4-FFF2-40B4-BE49-F238E27FC236}">
                <a16:creationId xmlns:a16="http://schemas.microsoft.com/office/drawing/2014/main" id="{A5513C37-67EB-ABAC-F00E-8C3B4A9AB9B0}"/>
              </a:ext>
            </a:extLst>
          </p:cNvPr>
          <p:cNvSpPr/>
          <p:nvPr/>
        </p:nvSpPr>
        <p:spPr>
          <a:xfrm>
            <a:off x="4361752" y="4269367"/>
            <a:ext cx="4140825" cy="392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Passarelas: 19</a:t>
            </a:r>
          </a:p>
        </p:txBody>
      </p:sp>
      <p:sp>
        <p:nvSpPr>
          <p:cNvPr id="119" name="Google Shape;737;p70">
            <a:extLst>
              <a:ext uri="{FF2B5EF4-FFF2-40B4-BE49-F238E27FC236}">
                <a16:creationId xmlns:a16="http://schemas.microsoft.com/office/drawing/2014/main" id="{C06456AC-3C69-00EA-29B9-9C339631447B}"/>
              </a:ext>
            </a:extLst>
          </p:cNvPr>
          <p:cNvSpPr txBox="1"/>
          <p:nvPr/>
        </p:nvSpPr>
        <p:spPr>
          <a:xfrm>
            <a:off x="4367420" y="4683035"/>
            <a:ext cx="2639970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BR-369 = 02 – Sta. Mariana – C. Procópio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PR-151 = 12 – Piraí do Sul – Castro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PR-855 = 01 – Bandeirantes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PR-092 = 04 - Arapoti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pt-BR" sz="1000" b="1" dirty="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0" name="Google Shape;732;p70">
            <a:extLst>
              <a:ext uri="{FF2B5EF4-FFF2-40B4-BE49-F238E27FC236}">
                <a16:creationId xmlns:a16="http://schemas.microsoft.com/office/drawing/2014/main" id="{8C251A8E-4103-CD8F-934B-2B70D113070E}"/>
              </a:ext>
            </a:extLst>
          </p:cNvPr>
          <p:cNvSpPr/>
          <p:nvPr/>
        </p:nvSpPr>
        <p:spPr>
          <a:xfrm>
            <a:off x="248678" y="5106409"/>
            <a:ext cx="3847096" cy="1363074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1" name="Google Shape;736;p70">
            <a:extLst>
              <a:ext uri="{FF2B5EF4-FFF2-40B4-BE49-F238E27FC236}">
                <a16:creationId xmlns:a16="http://schemas.microsoft.com/office/drawing/2014/main" id="{F043A6DE-E892-AAF9-0C20-2D1CE1ABE87A}"/>
              </a:ext>
            </a:extLst>
          </p:cNvPr>
          <p:cNvSpPr/>
          <p:nvPr/>
        </p:nvSpPr>
        <p:spPr>
          <a:xfrm>
            <a:off x="312529" y="5092551"/>
            <a:ext cx="3077257" cy="787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Vias Marginais: 18,2 km</a:t>
            </a:r>
            <a:endParaRPr sz="2000" dirty="0">
              <a:solidFill>
                <a:srgbClr val="71CC98"/>
              </a:solidFill>
            </a:endParaRPr>
          </a:p>
        </p:txBody>
      </p:sp>
      <p:sp>
        <p:nvSpPr>
          <p:cNvPr id="122" name="Google Shape;737;p70">
            <a:extLst>
              <a:ext uri="{FF2B5EF4-FFF2-40B4-BE49-F238E27FC236}">
                <a16:creationId xmlns:a16="http://schemas.microsoft.com/office/drawing/2014/main" id="{B6919F88-CA19-AF08-69EC-FEB361619606}"/>
              </a:ext>
            </a:extLst>
          </p:cNvPr>
          <p:cNvSpPr txBox="1"/>
          <p:nvPr/>
        </p:nvSpPr>
        <p:spPr>
          <a:xfrm>
            <a:off x="338090" y="5585870"/>
            <a:ext cx="3026137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BR-277 – km 00 ao km 04 – Paranaguá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BR-369 – km 72 ao km 74 – Sta. Mariana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PR-092 – km 217 ao km 218 – Arapoti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PR-151 – km 216 ao km 217 – Jaguariaíva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PR-151 – km 310 ao km 312 – Carambeí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pt-BR" sz="1000" b="1" dirty="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3" name="Google Shape;732;p70">
            <a:extLst>
              <a:ext uri="{FF2B5EF4-FFF2-40B4-BE49-F238E27FC236}">
                <a16:creationId xmlns:a16="http://schemas.microsoft.com/office/drawing/2014/main" id="{8C8E23CD-35E7-6020-E76A-4AB35947C2F1}"/>
              </a:ext>
            </a:extLst>
          </p:cNvPr>
          <p:cNvSpPr/>
          <p:nvPr/>
        </p:nvSpPr>
        <p:spPr>
          <a:xfrm>
            <a:off x="4280009" y="5468926"/>
            <a:ext cx="3713397" cy="1334683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4" name="Google Shape;736;p70">
            <a:extLst>
              <a:ext uri="{FF2B5EF4-FFF2-40B4-BE49-F238E27FC236}">
                <a16:creationId xmlns:a16="http://schemas.microsoft.com/office/drawing/2014/main" id="{5215D7E3-51D6-1591-30B4-E1053C78C1C5}"/>
              </a:ext>
            </a:extLst>
          </p:cNvPr>
          <p:cNvSpPr/>
          <p:nvPr/>
        </p:nvSpPr>
        <p:spPr>
          <a:xfrm>
            <a:off x="4361752" y="5473735"/>
            <a:ext cx="4140825" cy="40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Ciclovias: 19,9 km</a:t>
            </a:r>
          </a:p>
        </p:txBody>
      </p:sp>
      <p:sp>
        <p:nvSpPr>
          <p:cNvPr id="125" name="Google Shape;737;p70">
            <a:extLst>
              <a:ext uri="{FF2B5EF4-FFF2-40B4-BE49-F238E27FC236}">
                <a16:creationId xmlns:a16="http://schemas.microsoft.com/office/drawing/2014/main" id="{4B67EDB5-C6DC-E997-9F74-652BCEA31739}"/>
              </a:ext>
            </a:extLst>
          </p:cNvPr>
          <p:cNvSpPr txBox="1"/>
          <p:nvPr/>
        </p:nvSpPr>
        <p:spPr>
          <a:xfrm>
            <a:off x="4364592" y="5947240"/>
            <a:ext cx="3546770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BR-277 – km 00 ao km 04 – Paranaguá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BR-369 - km 73 ao km 75 – Sta. Mariana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PR-508 – km 28 ao km 29 - Matinhos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PR-092 – Jaguariaíva – Arapoti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PR-151 – Jaguariaíva – Piraí do Sul – Castro – Carambeí</a:t>
            </a:r>
          </a:p>
        </p:txBody>
      </p:sp>
      <p:grpSp>
        <p:nvGrpSpPr>
          <p:cNvPr id="63" name="object 4">
            <a:extLst>
              <a:ext uri="{FF2B5EF4-FFF2-40B4-BE49-F238E27FC236}">
                <a16:creationId xmlns:a16="http://schemas.microsoft.com/office/drawing/2014/main" id="{9A7AA672-7446-F067-0BBD-6B0C58D0DC9B}"/>
              </a:ext>
            </a:extLst>
          </p:cNvPr>
          <p:cNvGrpSpPr/>
          <p:nvPr/>
        </p:nvGrpSpPr>
        <p:grpSpPr>
          <a:xfrm>
            <a:off x="8195613" y="2368101"/>
            <a:ext cx="3727609" cy="3960495"/>
            <a:chOff x="10173360" y="2464981"/>
            <a:chExt cx="4970145" cy="5280660"/>
          </a:xfrm>
        </p:grpSpPr>
        <p:sp>
          <p:nvSpPr>
            <p:cNvPr id="64" name="object 5">
              <a:extLst>
                <a:ext uri="{FF2B5EF4-FFF2-40B4-BE49-F238E27FC236}">
                  <a16:creationId xmlns:a16="http://schemas.microsoft.com/office/drawing/2014/main" id="{41B3259A-0BE0-27E4-7F7A-F3BCD121E2DE}"/>
                </a:ext>
              </a:extLst>
            </p:cNvPr>
            <p:cNvSpPr/>
            <p:nvPr/>
          </p:nvSpPr>
          <p:spPr>
            <a:xfrm>
              <a:off x="10173364" y="2464987"/>
              <a:ext cx="4970145" cy="5280025"/>
            </a:xfrm>
            <a:custGeom>
              <a:avLst/>
              <a:gdLst/>
              <a:ahLst/>
              <a:cxnLst/>
              <a:rect l="l" t="t" r="r" b="b"/>
              <a:pathLst>
                <a:path w="4970144" h="5280025">
                  <a:moveTo>
                    <a:pt x="4578705" y="0"/>
                  </a:moveTo>
                  <a:lnTo>
                    <a:pt x="391083" y="0"/>
                  </a:lnTo>
                  <a:lnTo>
                    <a:pt x="342027" y="3047"/>
                  </a:lnTo>
                  <a:lnTo>
                    <a:pt x="294789" y="11944"/>
                  </a:lnTo>
                  <a:lnTo>
                    <a:pt x="249735" y="26324"/>
                  </a:lnTo>
                  <a:lnTo>
                    <a:pt x="207233" y="45821"/>
                  </a:lnTo>
                  <a:lnTo>
                    <a:pt x="167649" y="70069"/>
                  </a:lnTo>
                  <a:lnTo>
                    <a:pt x="131349" y="98700"/>
                  </a:lnTo>
                  <a:lnTo>
                    <a:pt x="98700" y="131349"/>
                  </a:lnTo>
                  <a:lnTo>
                    <a:pt x="70069" y="167649"/>
                  </a:lnTo>
                  <a:lnTo>
                    <a:pt x="45821" y="207233"/>
                  </a:lnTo>
                  <a:lnTo>
                    <a:pt x="26324" y="249735"/>
                  </a:lnTo>
                  <a:lnTo>
                    <a:pt x="11944" y="294789"/>
                  </a:lnTo>
                  <a:lnTo>
                    <a:pt x="3047" y="342027"/>
                  </a:lnTo>
                  <a:lnTo>
                    <a:pt x="0" y="391083"/>
                  </a:lnTo>
                  <a:lnTo>
                    <a:pt x="0" y="4888941"/>
                  </a:lnTo>
                  <a:lnTo>
                    <a:pt x="3047" y="4937997"/>
                  </a:lnTo>
                  <a:lnTo>
                    <a:pt x="11944" y="4985235"/>
                  </a:lnTo>
                  <a:lnTo>
                    <a:pt x="26324" y="5030289"/>
                  </a:lnTo>
                  <a:lnTo>
                    <a:pt x="45821" y="5072791"/>
                  </a:lnTo>
                  <a:lnTo>
                    <a:pt x="70069" y="5112375"/>
                  </a:lnTo>
                  <a:lnTo>
                    <a:pt x="98700" y="5148675"/>
                  </a:lnTo>
                  <a:lnTo>
                    <a:pt x="131349" y="5181324"/>
                  </a:lnTo>
                  <a:lnTo>
                    <a:pt x="167649" y="5209955"/>
                  </a:lnTo>
                  <a:lnTo>
                    <a:pt x="207233" y="5234203"/>
                  </a:lnTo>
                  <a:lnTo>
                    <a:pt x="249735" y="5253700"/>
                  </a:lnTo>
                  <a:lnTo>
                    <a:pt x="294789" y="5268080"/>
                  </a:lnTo>
                  <a:lnTo>
                    <a:pt x="342027" y="5276977"/>
                  </a:lnTo>
                  <a:lnTo>
                    <a:pt x="391083" y="5280025"/>
                  </a:lnTo>
                  <a:lnTo>
                    <a:pt x="4578705" y="5280025"/>
                  </a:lnTo>
                  <a:lnTo>
                    <a:pt x="4627762" y="5276977"/>
                  </a:lnTo>
                  <a:lnTo>
                    <a:pt x="4675000" y="5268080"/>
                  </a:lnTo>
                  <a:lnTo>
                    <a:pt x="4720053" y="5253700"/>
                  </a:lnTo>
                  <a:lnTo>
                    <a:pt x="4762555" y="5234203"/>
                  </a:lnTo>
                  <a:lnTo>
                    <a:pt x="4802139" y="5209955"/>
                  </a:lnTo>
                  <a:lnTo>
                    <a:pt x="4838439" y="5181324"/>
                  </a:lnTo>
                  <a:lnTo>
                    <a:pt x="4871088" y="5148675"/>
                  </a:lnTo>
                  <a:lnTo>
                    <a:pt x="4899720" y="5112375"/>
                  </a:lnTo>
                  <a:lnTo>
                    <a:pt x="4923967" y="5072791"/>
                  </a:lnTo>
                  <a:lnTo>
                    <a:pt x="4943464" y="5030289"/>
                  </a:lnTo>
                  <a:lnTo>
                    <a:pt x="4957845" y="4985235"/>
                  </a:lnTo>
                  <a:lnTo>
                    <a:pt x="4966742" y="4937997"/>
                  </a:lnTo>
                  <a:lnTo>
                    <a:pt x="4969789" y="4888941"/>
                  </a:lnTo>
                  <a:lnTo>
                    <a:pt x="4969789" y="391083"/>
                  </a:lnTo>
                  <a:lnTo>
                    <a:pt x="4966742" y="342027"/>
                  </a:lnTo>
                  <a:lnTo>
                    <a:pt x="4957845" y="294789"/>
                  </a:lnTo>
                  <a:lnTo>
                    <a:pt x="4943464" y="249735"/>
                  </a:lnTo>
                  <a:lnTo>
                    <a:pt x="4923967" y="207233"/>
                  </a:lnTo>
                  <a:lnTo>
                    <a:pt x="4899720" y="167649"/>
                  </a:lnTo>
                  <a:lnTo>
                    <a:pt x="4871088" y="131349"/>
                  </a:lnTo>
                  <a:lnTo>
                    <a:pt x="4838439" y="98700"/>
                  </a:lnTo>
                  <a:lnTo>
                    <a:pt x="4802139" y="70069"/>
                  </a:lnTo>
                  <a:lnTo>
                    <a:pt x="4762555" y="45821"/>
                  </a:lnTo>
                  <a:lnTo>
                    <a:pt x="4720053" y="26324"/>
                  </a:lnTo>
                  <a:lnTo>
                    <a:pt x="4675000" y="11944"/>
                  </a:lnTo>
                  <a:lnTo>
                    <a:pt x="4627762" y="3047"/>
                  </a:lnTo>
                  <a:lnTo>
                    <a:pt x="45787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65" name="object 6">
              <a:extLst>
                <a:ext uri="{FF2B5EF4-FFF2-40B4-BE49-F238E27FC236}">
                  <a16:creationId xmlns:a16="http://schemas.microsoft.com/office/drawing/2014/main" id="{1EC4B6CF-B398-AD17-E3AB-33158C0C8A45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624286" y="4176318"/>
              <a:ext cx="1511296" cy="1873243"/>
            </a:xfrm>
            <a:prstGeom prst="rect">
              <a:avLst/>
            </a:prstGeom>
          </p:spPr>
        </p:pic>
        <p:pic>
          <p:nvPicPr>
            <p:cNvPr id="66" name="object 7">
              <a:extLst>
                <a:ext uri="{FF2B5EF4-FFF2-40B4-BE49-F238E27FC236}">
                  <a16:creationId xmlns:a16="http://schemas.microsoft.com/office/drawing/2014/main" id="{5DE01C18-DDFC-F4BE-1585-63DBBC95ED83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73360" y="2464981"/>
              <a:ext cx="3187522" cy="1393837"/>
            </a:xfrm>
            <a:prstGeom prst="rect">
              <a:avLst/>
            </a:prstGeom>
          </p:spPr>
        </p:pic>
        <p:pic>
          <p:nvPicPr>
            <p:cNvPr id="67" name="object 8">
              <a:extLst>
                <a:ext uri="{FF2B5EF4-FFF2-40B4-BE49-F238E27FC236}">
                  <a16:creationId xmlns:a16="http://schemas.microsoft.com/office/drawing/2014/main" id="{90E6D680-4D2E-905F-0CD1-60237823C72B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173360" y="3973118"/>
              <a:ext cx="2158822" cy="2260600"/>
            </a:xfrm>
            <a:prstGeom prst="rect">
              <a:avLst/>
            </a:prstGeom>
          </p:spPr>
        </p:pic>
        <p:pic>
          <p:nvPicPr>
            <p:cNvPr id="68" name="object 9">
              <a:extLst>
                <a:ext uri="{FF2B5EF4-FFF2-40B4-BE49-F238E27FC236}">
                  <a16:creationId xmlns:a16="http://schemas.microsoft.com/office/drawing/2014/main" id="{EA279677-9276-4288-D6A8-2ED4213A67B3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249882" y="4874818"/>
              <a:ext cx="889000" cy="615943"/>
            </a:xfrm>
            <a:prstGeom prst="rect">
              <a:avLst/>
            </a:prstGeom>
          </p:spPr>
        </p:pic>
      </p:grpSp>
      <p:sp>
        <p:nvSpPr>
          <p:cNvPr id="69" name="object 10">
            <a:extLst>
              <a:ext uri="{FF2B5EF4-FFF2-40B4-BE49-F238E27FC236}">
                <a16:creationId xmlns:a16="http://schemas.microsoft.com/office/drawing/2014/main" id="{030430C0-76A6-F988-7B45-9873FD2E0DDA}"/>
              </a:ext>
            </a:extLst>
          </p:cNvPr>
          <p:cNvSpPr txBox="1"/>
          <p:nvPr/>
        </p:nvSpPr>
        <p:spPr>
          <a:xfrm>
            <a:off x="11246176" y="4195081"/>
            <a:ext cx="486251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675" b="1" spc="-8" dirty="0">
                <a:solidFill>
                  <a:srgbClr val="FFFFFF"/>
                </a:solidFill>
                <a:latin typeface="Arial"/>
                <a:cs typeface="Arial"/>
              </a:rPr>
              <a:t>Carambeí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70" name="object 11">
            <a:extLst>
              <a:ext uri="{FF2B5EF4-FFF2-40B4-BE49-F238E27FC236}">
                <a16:creationId xmlns:a16="http://schemas.microsoft.com/office/drawing/2014/main" id="{22D3176C-8EFA-8111-7D2D-83143BCDE1CB}"/>
              </a:ext>
            </a:extLst>
          </p:cNvPr>
          <p:cNvSpPr txBox="1"/>
          <p:nvPr/>
        </p:nvSpPr>
        <p:spPr>
          <a:xfrm>
            <a:off x="8654324" y="4882108"/>
            <a:ext cx="566738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675" b="1" spc="-8" dirty="0">
                <a:solidFill>
                  <a:srgbClr val="FFFFFF"/>
                </a:solidFill>
                <a:latin typeface="Arial"/>
                <a:cs typeface="Arial"/>
              </a:rPr>
              <a:t>Jaguariaíva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71" name="object 12">
            <a:extLst>
              <a:ext uri="{FF2B5EF4-FFF2-40B4-BE49-F238E27FC236}">
                <a16:creationId xmlns:a16="http://schemas.microsoft.com/office/drawing/2014/main" id="{7AEA6F2C-B8A7-C353-1BE7-0A1A6958AEDD}"/>
              </a:ext>
            </a:extLst>
          </p:cNvPr>
          <p:cNvSpPr txBox="1"/>
          <p:nvPr/>
        </p:nvSpPr>
        <p:spPr>
          <a:xfrm>
            <a:off x="8378359" y="4118328"/>
            <a:ext cx="359093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675" b="1" spc="-8" dirty="0">
                <a:solidFill>
                  <a:srgbClr val="FFFFFF"/>
                </a:solidFill>
                <a:latin typeface="Arial"/>
                <a:cs typeface="Arial"/>
              </a:rPr>
              <a:t>Arapoti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72" name="object 13">
            <a:extLst>
              <a:ext uri="{FF2B5EF4-FFF2-40B4-BE49-F238E27FC236}">
                <a16:creationId xmlns:a16="http://schemas.microsoft.com/office/drawing/2014/main" id="{6E3658A8-B364-6B20-2553-42FB06465D20}"/>
              </a:ext>
            </a:extLst>
          </p:cNvPr>
          <p:cNvSpPr txBox="1"/>
          <p:nvPr/>
        </p:nvSpPr>
        <p:spPr>
          <a:xfrm>
            <a:off x="8268668" y="2819422"/>
            <a:ext cx="432911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spcBef>
                <a:spcPts val="75"/>
              </a:spcBef>
            </a:pPr>
            <a:r>
              <a:rPr sz="675" b="1" spc="-8" dirty="0">
                <a:solidFill>
                  <a:srgbClr val="FFFFFF"/>
                </a:solidFill>
                <a:latin typeface="Arial"/>
                <a:cs typeface="Arial"/>
              </a:rPr>
              <a:t>Cornélio Procópio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73" name="object 14">
            <a:extLst>
              <a:ext uri="{FF2B5EF4-FFF2-40B4-BE49-F238E27FC236}">
                <a16:creationId xmlns:a16="http://schemas.microsoft.com/office/drawing/2014/main" id="{043B4E1D-DE86-6BA6-70F8-E0EC755EAA1B}"/>
              </a:ext>
            </a:extLst>
          </p:cNvPr>
          <p:cNvSpPr txBox="1"/>
          <p:nvPr/>
        </p:nvSpPr>
        <p:spPr>
          <a:xfrm>
            <a:off x="9070192" y="2505207"/>
            <a:ext cx="404813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spcBef>
                <a:spcPts val="75"/>
              </a:spcBef>
            </a:pPr>
            <a:r>
              <a:rPr sz="675" b="1" spc="-8" dirty="0">
                <a:solidFill>
                  <a:srgbClr val="FFFFFF"/>
                </a:solidFill>
                <a:latin typeface="Arial"/>
                <a:cs typeface="Arial"/>
              </a:rPr>
              <a:t>Santa Mariana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74" name="object 15">
            <a:extLst>
              <a:ext uri="{FF2B5EF4-FFF2-40B4-BE49-F238E27FC236}">
                <a16:creationId xmlns:a16="http://schemas.microsoft.com/office/drawing/2014/main" id="{B1B6D10D-1AFE-4131-29F3-17708CD6218E}"/>
              </a:ext>
            </a:extLst>
          </p:cNvPr>
          <p:cNvSpPr txBox="1"/>
          <p:nvPr/>
        </p:nvSpPr>
        <p:spPr>
          <a:xfrm>
            <a:off x="9846066" y="2894365"/>
            <a:ext cx="622935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675" b="1" spc="-8" dirty="0">
                <a:solidFill>
                  <a:srgbClr val="FFFFFF"/>
                </a:solidFill>
                <a:latin typeface="Arial"/>
                <a:cs typeface="Arial"/>
              </a:rPr>
              <a:t>Bandeirantes</a:t>
            </a:r>
            <a:endParaRPr sz="675" dirty="0">
              <a:latin typeface="Arial"/>
              <a:cs typeface="Arial"/>
            </a:endParaRPr>
          </a:p>
        </p:txBody>
      </p:sp>
      <p:pic>
        <p:nvPicPr>
          <p:cNvPr id="75" name="object 16">
            <a:extLst>
              <a:ext uri="{FF2B5EF4-FFF2-40B4-BE49-F238E27FC236}">
                <a16:creationId xmlns:a16="http://schemas.microsoft.com/office/drawing/2014/main" id="{7F0B1506-9572-9FE0-D77C-85AA0F0C363E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082213" y="5537554"/>
            <a:ext cx="833428" cy="785803"/>
          </a:xfrm>
          <a:prstGeom prst="rect">
            <a:avLst/>
          </a:prstGeom>
        </p:spPr>
      </p:pic>
      <p:sp>
        <p:nvSpPr>
          <p:cNvPr id="76" name="object 17">
            <a:extLst>
              <a:ext uri="{FF2B5EF4-FFF2-40B4-BE49-F238E27FC236}">
                <a16:creationId xmlns:a16="http://schemas.microsoft.com/office/drawing/2014/main" id="{513B74BE-7C98-0398-2111-544ECF07BE50}"/>
              </a:ext>
            </a:extLst>
          </p:cNvPr>
          <p:cNvSpPr txBox="1"/>
          <p:nvPr/>
        </p:nvSpPr>
        <p:spPr>
          <a:xfrm>
            <a:off x="11508152" y="5848311"/>
            <a:ext cx="436245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675" b="1" spc="-8" dirty="0">
                <a:solidFill>
                  <a:srgbClr val="FFFFFF"/>
                </a:solidFill>
                <a:latin typeface="Arial"/>
                <a:cs typeface="Arial"/>
              </a:rPr>
              <a:t>Matinhos</a:t>
            </a:r>
            <a:endParaRPr sz="675" dirty="0">
              <a:latin typeface="Arial"/>
              <a:cs typeface="Arial"/>
            </a:endParaRPr>
          </a:p>
        </p:txBody>
      </p:sp>
      <p:pic>
        <p:nvPicPr>
          <p:cNvPr id="77" name="object 18">
            <a:extLst>
              <a:ext uri="{FF2B5EF4-FFF2-40B4-BE49-F238E27FC236}">
                <a16:creationId xmlns:a16="http://schemas.microsoft.com/office/drawing/2014/main" id="{21A693C4-8E59-A20A-C0DA-8FA6FCD16C37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195614" y="5275612"/>
            <a:ext cx="2624006" cy="1052512"/>
          </a:xfrm>
          <a:prstGeom prst="rect">
            <a:avLst/>
          </a:prstGeom>
        </p:spPr>
      </p:pic>
      <p:sp>
        <p:nvSpPr>
          <p:cNvPr id="78" name="object 19">
            <a:extLst>
              <a:ext uri="{FF2B5EF4-FFF2-40B4-BE49-F238E27FC236}">
                <a16:creationId xmlns:a16="http://schemas.microsoft.com/office/drawing/2014/main" id="{DF8255B4-65C5-1ABA-31C6-710682B7D816}"/>
              </a:ext>
            </a:extLst>
          </p:cNvPr>
          <p:cNvSpPr txBox="1"/>
          <p:nvPr/>
        </p:nvSpPr>
        <p:spPr>
          <a:xfrm>
            <a:off x="8393069" y="5523265"/>
            <a:ext cx="419576" cy="12503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750" b="1" spc="-8" dirty="0">
                <a:solidFill>
                  <a:srgbClr val="FFFFFF"/>
                </a:solidFill>
                <a:latin typeface="Arial"/>
                <a:cs typeface="Arial"/>
              </a:rPr>
              <a:t>Morretes</a:t>
            </a:r>
            <a:endParaRPr sz="750">
              <a:latin typeface="Arial"/>
              <a:cs typeface="Arial"/>
            </a:endParaRPr>
          </a:p>
        </p:txBody>
      </p:sp>
      <p:sp>
        <p:nvSpPr>
          <p:cNvPr id="79" name="object 20">
            <a:extLst>
              <a:ext uri="{FF2B5EF4-FFF2-40B4-BE49-F238E27FC236}">
                <a16:creationId xmlns:a16="http://schemas.microsoft.com/office/drawing/2014/main" id="{BFB89AFF-683B-756E-DB23-2EBE1091B752}"/>
              </a:ext>
            </a:extLst>
          </p:cNvPr>
          <p:cNvSpPr txBox="1"/>
          <p:nvPr/>
        </p:nvSpPr>
        <p:spPr>
          <a:xfrm>
            <a:off x="9459795" y="5791564"/>
            <a:ext cx="532924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675" b="1" spc="-8" dirty="0">
                <a:solidFill>
                  <a:srgbClr val="FFFFFF"/>
                </a:solidFill>
                <a:latin typeface="Arial"/>
                <a:cs typeface="Arial"/>
              </a:rPr>
              <a:t>Paranaguá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80" name="object 26">
            <a:extLst>
              <a:ext uri="{FF2B5EF4-FFF2-40B4-BE49-F238E27FC236}">
                <a16:creationId xmlns:a16="http://schemas.microsoft.com/office/drawing/2014/main" id="{871D7E53-63A3-C3B9-7D0B-B6B8CF4FC18C}"/>
              </a:ext>
            </a:extLst>
          </p:cNvPr>
          <p:cNvSpPr/>
          <p:nvPr/>
        </p:nvSpPr>
        <p:spPr>
          <a:xfrm>
            <a:off x="10721057" y="2749657"/>
            <a:ext cx="468154" cy="0"/>
          </a:xfrm>
          <a:custGeom>
            <a:avLst/>
            <a:gdLst/>
            <a:ahLst/>
            <a:cxnLst/>
            <a:rect l="l" t="t" r="r" b="b"/>
            <a:pathLst>
              <a:path w="624205">
                <a:moveTo>
                  <a:pt x="0" y="0"/>
                </a:moveTo>
                <a:lnTo>
                  <a:pt x="623938" y="0"/>
                </a:lnTo>
              </a:path>
            </a:pathLst>
          </a:custGeom>
          <a:ln w="3810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81" name="object 27">
            <a:extLst>
              <a:ext uri="{FF2B5EF4-FFF2-40B4-BE49-F238E27FC236}">
                <a16:creationId xmlns:a16="http://schemas.microsoft.com/office/drawing/2014/main" id="{E42794A1-A3E9-905E-434E-BF696F4EE4C4}"/>
              </a:ext>
            </a:extLst>
          </p:cNvPr>
          <p:cNvSpPr txBox="1"/>
          <p:nvPr/>
        </p:nvSpPr>
        <p:spPr>
          <a:xfrm>
            <a:off x="11212543" y="2699124"/>
            <a:ext cx="450056" cy="105318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600" b="1" spc="-8" dirty="0">
                <a:solidFill>
                  <a:srgbClr val="173153"/>
                </a:solidFill>
                <a:latin typeface="Gilroy"/>
                <a:cs typeface="Gilroy"/>
              </a:rPr>
              <a:t>Duplicação</a:t>
            </a:r>
            <a:endParaRPr sz="600" dirty="0">
              <a:latin typeface="Gilroy"/>
              <a:cs typeface="Gilroy"/>
            </a:endParaRPr>
          </a:p>
        </p:txBody>
      </p:sp>
      <p:sp>
        <p:nvSpPr>
          <p:cNvPr id="82" name="object 28">
            <a:extLst>
              <a:ext uri="{FF2B5EF4-FFF2-40B4-BE49-F238E27FC236}">
                <a16:creationId xmlns:a16="http://schemas.microsoft.com/office/drawing/2014/main" id="{7F13CA9A-733C-4914-3C9B-D0428A07D7EE}"/>
              </a:ext>
            </a:extLst>
          </p:cNvPr>
          <p:cNvSpPr/>
          <p:nvPr/>
        </p:nvSpPr>
        <p:spPr>
          <a:xfrm>
            <a:off x="10721057" y="2882797"/>
            <a:ext cx="468154" cy="0"/>
          </a:xfrm>
          <a:custGeom>
            <a:avLst/>
            <a:gdLst/>
            <a:ahLst/>
            <a:cxnLst/>
            <a:rect l="l" t="t" r="r" b="b"/>
            <a:pathLst>
              <a:path w="624205">
                <a:moveTo>
                  <a:pt x="0" y="0"/>
                </a:moveTo>
                <a:lnTo>
                  <a:pt x="623938" y="0"/>
                </a:lnTo>
              </a:path>
            </a:pathLst>
          </a:custGeom>
          <a:ln w="38100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83" name="object 29">
            <a:extLst>
              <a:ext uri="{FF2B5EF4-FFF2-40B4-BE49-F238E27FC236}">
                <a16:creationId xmlns:a16="http://schemas.microsoft.com/office/drawing/2014/main" id="{EAD0960B-9E6D-5379-994F-FB8C60CA68B9}"/>
              </a:ext>
            </a:extLst>
          </p:cNvPr>
          <p:cNvSpPr txBox="1"/>
          <p:nvPr/>
        </p:nvSpPr>
        <p:spPr>
          <a:xfrm>
            <a:off x="11212543" y="2836190"/>
            <a:ext cx="519884" cy="105318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600" b="1" dirty="0">
                <a:solidFill>
                  <a:srgbClr val="173153"/>
                </a:solidFill>
                <a:latin typeface="Gilroy"/>
                <a:cs typeface="Gilroy"/>
              </a:rPr>
              <a:t>Faixa</a:t>
            </a:r>
            <a:r>
              <a:rPr sz="600" b="1" spc="53" dirty="0">
                <a:solidFill>
                  <a:srgbClr val="173153"/>
                </a:solidFill>
                <a:latin typeface="Gilroy"/>
                <a:cs typeface="Gilroy"/>
              </a:rPr>
              <a:t> </a:t>
            </a:r>
            <a:r>
              <a:rPr sz="600" b="1" spc="-8" dirty="0">
                <a:solidFill>
                  <a:srgbClr val="173153"/>
                </a:solidFill>
                <a:latin typeface="Gilroy"/>
                <a:cs typeface="Gilroy"/>
              </a:rPr>
              <a:t>Adicional</a:t>
            </a:r>
            <a:endParaRPr sz="600" dirty="0">
              <a:latin typeface="Gilroy"/>
              <a:cs typeface="Gilroy"/>
            </a:endParaRPr>
          </a:p>
        </p:txBody>
      </p:sp>
      <p:sp>
        <p:nvSpPr>
          <p:cNvPr id="84" name="object 30">
            <a:extLst>
              <a:ext uri="{FF2B5EF4-FFF2-40B4-BE49-F238E27FC236}">
                <a16:creationId xmlns:a16="http://schemas.microsoft.com/office/drawing/2014/main" id="{98AAC13F-76FF-9222-5872-B124ADBFC70F}"/>
              </a:ext>
            </a:extLst>
          </p:cNvPr>
          <p:cNvSpPr/>
          <p:nvPr/>
        </p:nvSpPr>
        <p:spPr>
          <a:xfrm>
            <a:off x="10721057" y="3025461"/>
            <a:ext cx="468154" cy="0"/>
          </a:xfrm>
          <a:custGeom>
            <a:avLst/>
            <a:gdLst/>
            <a:ahLst/>
            <a:cxnLst/>
            <a:rect l="l" t="t" r="r" b="b"/>
            <a:pathLst>
              <a:path w="624205">
                <a:moveTo>
                  <a:pt x="0" y="0"/>
                </a:moveTo>
                <a:lnTo>
                  <a:pt x="623938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85" name="object 31">
            <a:extLst>
              <a:ext uri="{FF2B5EF4-FFF2-40B4-BE49-F238E27FC236}">
                <a16:creationId xmlns:a16="http://schemas.microsoft.com/office/drawing/2014/main" id="{BF60832A-DF7B-0F41-CCEC-775AE22DD849}"/>
              </a:ext>
            </a:extLst>
          </p:cNvPr>
          <p:cNvSpPr txBox="1"/>
          <p:nvPr/>
        </p:nvSpPr>
        <p:spPr>
          <a:xfrm>
            <a:off x="11212543" y="2971494"/>
            <a:ext cx="434462" cy="105318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600" b="1" dirty="0">
                <a:solidFill>
                  <a:srgbClr val="173153"/>
                </a:solidFill>
                <a:latin typeface="Gilroy"/>
                <a:cs typeface="Gilroy"/>
              </a:rPr>
              <a:t>Via</a:t>
            </a:r>
            <a:r>
              <a:rPr sz="600" b="1" spc="15" dirty="0">
                <a:solidFill>
                  <a:srgbClr val="173153"/>
                </a:solidFill>
                <a:latin typeface="Gilroy"/>
                <a:cs typeface="Gilroy"/>
              </a:rPr>
              <a:t> </a:t>
            </a:r>
            <a:r>
              <a:rPr sz="600" b="1" spc="-8" dirty="0">
                <a:solidFill>
                  <a:srgbClr val="173153"/>
                </a:solidFill>
                <a:latin typeface="Gilroy"/>
                <a:cs typeface="Gilroy"/>
              </a:rPr>
              <a:t>Marginal</a:t>
            </a:r>
            <a:endParaRPr sz="600" dirty="0">
              <a:latin typeface="Gilroy"/>
              <a:cs typeface="Gilroy"/>
            </a:endParaRPr>
          </a:p>
        </p:txBody>
      </p:sp>
      <p:sp>
        <p:nvSpPr>
          <p:cNvPr id="86" name="object 32">
            <a:extLst>
              <a:ext uri="{FF2B5EF4-FFF2-40B4-BE49-F238E27FC236}">
                <a16:creationId xmlns:a16="http://schemas.microsoft.com/office/drawing/2014/main" id="{B7E890F2-1153-8315-A7B7-855BE9129727}"/>
              </a:ext>
            </a:extLst>
          </p:cNvPr>
          <p:cNvSpPr/>
          <p:nvPr/>
        </p:nvSpPr>
        <p:spPr>
          <a:xfrm>
            <a:off x="10721057" y="3158600"/>
            <a:ext cx="468154" cy="0"/>
          </a:xfrm>
          <a:custGeom>
            <a:avLst/>
            <a:gdLst/>
            <a:ahLst/>
            <a:cxnLst/>
            <a:rect l="l" t="t" r="r" b="b"/>
            <a:pathLst>
              <a:path w="624205">
                <a:moveTo>
                  <a:pt x="0" y="0"/>
                </a:moveTo>
                <a:lnTo>
                  <a:pt x="623938" y="0"/>
                </a:lnTo>
              </a:path>
            </a:pathLst>
          </a:custGeom>
          <a:ln w="38100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87" name="object 33">
            <a:extLst>
              <a:ext uri="{FF2B5EF4-FFF2-40B4-BE49-F238E27FC236}">
                <a16:creationId xmlns:a16="http://schemas.microsoft.com/office/drawing/2014/main" id="{0B1A7466-0BA6-CA60-811D-17C458F8D1B2}"/>
              </a:ext>
            </a:extLst>
          </p:cNvPr>
          <p:cNvSpPr txBox="1"/>
          <p:nvPr/>
        </p:nvSpPr>
        <p:spPr>
          <a:xfrm>
            <a:off x="11212543" y="3110318"/>
            <a:ext cx="320168" cy="105318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600" b="1" spc="-8" dirty="0">
                <a:solidFill>
                  <a:srgbClr val="173153"/>
                </a:solidFill>
                <a:latin typeface="Gilroy"/>
                <a:cs typeface="Gilroy"/>
              </a:rPr>
              <a:t>Ciclovia</a:t>
            </a:r>
            <a:endParaRPr sz="600" dirty="0">
              <a:latin typeface="Gilroy"/>
              <a:cs typeface="Gilroy"/>
            </a:endParaRPr>
          </a:p>
        </p:txBody>
      </p:sp>
      <p:grpSp>
        <p:nvGrpSpPr>
          <p:cNvPr id="88" name="object 35">
            <a:extLst>
              <a:ext uri="{FF2B5EF4-FFF2-40B4-BE49-F238E27FC236}">
                <a16:creationId xmlns:a16="http://schemas.microsoft.com/office/drawing/2014/main" id="{8301285A-DB45-15F9-4A8A-A55EF2F97C3F}"/>
              </a:ext>
            </a:extLst>
          </p:cNvPr>
          <p:cNvGrpSpPr/>
          <p:nvPr/>
        </p:nvGrpSpPr>
        <p:grpSpPr>
          <a:xfrm>
            <a:off x="9374628" y="2608618"/>
            <a:ext cx="2361678" cy="2979188"/>
            <a:chOff x="11745380" y="2785670"/>
            <a:chExt cx="3148904" cy="3972251"/>
          </a:xfrm>
        </p:grpSpPr>
        <p:sp>
          <p:nvSpPr>
            <p:cNvPr id="89" name="object 36">
              <a:extLst>
                <a:ext uri="{FF2B5EF4-FFF2-40B4-BE49-F238E27FC236}">
                  <a16:creationId xmlns:a16="http://schemas.microsoft.com/office/drawing/2014/main" id="{35BB677B-56D3-95E3-DD96-721D9680BB5D}"/>
                </a:ext>
              </a:extLst>
            </p:cNvPr>
            <p:cNvSpPr/>
            <p:nvPr/>
          </p:nvSpPr>
          <p:spPr>
            <a:xfrm>
              <a:off x="13443944" y="2785670"/>
              <a:ext cx="1450340" cy="916940"/>
            </a:xfrm>
            <a:custGeom>
              <a:avLst/>
              <a:gdLst/>
              <a:ahLst/>
              <a:cxnLst/>
              <a:rect l="l" t="t" r="r" b="b"/>
              <a:pathLst>
                <a:path w="1450340" h="916939">
                  <a:moveTo>
                    <a:pt x="1396707" y="916901"/>
                  </a:moveTo>
                  <a:lnTo>
                    <a:pt x="53428" y="916901"/>
                  </a:lnTo>
                  <a:lnTo>
                    <a:pt x="32629" y="912702"/>
                  </a:lnTo>
                  <a:lnTo>
                    <a:pt x="15646" y="901250"/>
                  </a:lnTo>
                  <a:lnTo>
                    <a:pt x="4197" y="884267"/>
                  </a:lnTo>
                  <a:lnTo>
                    <a:pt x="0" y="863473"/>
                  </a:lnTo>
                  <a:lnTo>
                    <a:pt x="0" y="53428"/>
                  </a:lnTo>
                  <a:lnTo>
                    <a:pt x="4197" y="32629"/>
                  </a:lnTo>
                  <a:lnTo>
                    <a:pt x="15646" y="15646"/>
                  </a:lnTo>
                  <a:lnTo>
                    <a:pt x="32629" y="4197"/>
                  </a:lnTo>
                  <a:lnTo>
                    <a:pt x="53428" y="0"/>
                  </a:lnTo>
                  <a:lnTo>
                    <a:pt x="1396707" y="0"/>
                  </a:lnTo>
                  <a:lnTo>
                    <a:pt x="1417507" y="4197"/>
                  </a:lnTo>
                  <a:lnTo>
                    <a:pt x="1434490" y="15646"/>
                  </a:lnTo>
                  <a:lnTo>
                    <a:pt x="1445939" y="32629"/>
                  </a:lnTo>
                  <a:lnTo>
                    <a:pt x="1450136" y="53428"/>
                  </a:lnTo>
                  <a:lnTo>
                    <a:pt x="1450136" y="863473"/>
                  </a:lnTo>
                  <a:lnTo>
                    <a:pt x="1445939" y="884267"/>
                  </a:lnTo>
                  <a:lnTo>
                    <a:pt x="1434490" y="901250"/>
                  </a:lnTo>
                  <a:lnTo>
                    <a:pt x="1417507" y="912702"/>
                  </a:lnTo>
                  <a:lnTo>
                    <a:pt x="1396707" y="916901"/>
                  </a:lnTo>
                  <a:close/>
                </a:path>
              </a:pathLst>
            </a:custGeom>
            <a:ln w="6350">
              <a:solidFill>
                <a:srgbClr val="173153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90" name="object 37">
              <a:extLst>
                <a:ext uri="{FF2B5EF4-FFF2-40B4-BE49-F238E27FC236}">
                  <a16:creationId xmlns:a16="http://schemas.microsoft.com/office/drawing/2014/main" id="{1BDB6C63-559D-F7F1-3B65-BC5AB04D0CE9}"/>
                </a:ext>
              </a:extLst>
            </p:cNvPr>
            <p:cNvSpPr/>
            <p:nvPr/>
          </p:nvSpPr>
          <p:spPr>
            <a:xfrm>
              <a:off x="12331368" y="3631049"/>
              <a:ext cx="510540" cy="650240"/>
            </a:xfrm>
            <a:custGeom>
              <a:avLst/>
              <a:gdLst/>
              <a:ahLst/>
              <a:cxnLst/>
              <a:rect l="l" t="t" r="r" b="b"/>
              <a:pathLst>
                <a:path w="510540" h="650239">
                  <a:moveTo>
                    <a:pt x="0" y="0"/>
                  </a:moveTo>
                  <a:lnTo>
                    <a:pt x="510400" y="649744"/>
                  </a:lnTo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91" name="object 38">
              <a:extLst>
                <a:ext uri="{FF2B5EF4-FFF2-40B4-BE49-F238E27FC236}">
                  <a16:creationId xmlns:a16="http://schemas.microsoft.com/office/drawing/2014/main" id="{9A4F32E7-5D38-04FB-CF76-3D595520D33E}"/>
                </a:ext>
              </a:extLst>
            </p:cNvPr>
            <p:cNvSpPr/>
            <p:nvPr/>
          </p:nvSpPr>
          <p:spPr>
            <a:xfrm>
              <a:off x="12331368" y="3631049"/>
              <a:ext cx="510540" cy="650240"/>
            </a:xfrm>
            <a:custGeom>
              <a:avLst/>
              <a:gdLst/>
              <a:ahLst/>
              <a:cxnLst/>
              <a:rect l="l" t="t" r="r" b="b"/>
              <a:pathLst>
                <a:path w="510540" h="650239">
                  <a:moveTo>
                    <a:pt x="0" y="0"/>
                  </a:moveTo>
                  <a:lnTo>
                    <a:pt x="510400" y="649744"/>
                  </a:lnTo>
                </a:path>
              </a:pathLst>
            </a:custGeom>
            <a:ln w="9525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92" name="object 40">
              <a:extLst>
                <a:ext uri="{FF2B5EF4-FFF2-40B4-BE49-F238E27FC236}">
                  <a16:creationId xmlns:a16="http://schemas.microsoft.com/office/drawing/2014/main" id="{D203BE5B-D5AD-E310-7D8E-3876204BA2B1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286702" y="3586382"/>
              <a:ext cx="89330" cy="89330"/>
            </a:xfrm>
            <a:prstGeom prst="rect">
              <a:avLst/>
            </a:prstGeom>
          </p:spPr>
        </p:pic>
        <p:sp>
          <p:nvSpPr>
            <p:cNvPr id="93" name="object 41">
              <a:extLst>
                <a:ext uri="{FF2B5EF4-FFF2-40B4-BE49-F238E27FC236}">
                  <a16:creationId xmlns:a16="http://schemas.microsoft.com/office/drawing/2014/main" id="{3DA4822C-BE83-CABB-DE8F-A12A32BDD041}"/>
                </a:ext>
              </a:extLst>
            </p:cNvPr>
            <p:cNvSpPr/>
            <p:nvPr/>
          </p:nvSpPr>
          <p:spPr>
            <a:xfrm>
              <a:off x="13590332" y="5288451"/>
              <a:ext cx="823594" cy="73025"/>
            </a:xfrm>
            <a:custGeom>
              <a:avLst/>
              <a:gdLst/>
              <a:ahLst/>
              <a:cxnLst/>
              <a:rect l="l" t="t" r="r" b="b"/>
              <a:pathLst>
                <a:path w="823594" h="73025">
                  <a:moveTo>
                    <a:pt x="823023" y="0"/>
                  </a:moveTo>
                  <a:lnTo>
                    <a:pt x="0" y="72974"/>
                  </a:lnTo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94" name="object 42">
              <a:extLst>
                <a:ext uri="{FF2B5EF4-FFF2-40B4-BE49-F238E27FC236}">
                  <a16:creationId xmlns:a16="http://schemas.microsoft.com/office/drawing/2014/main" id="{0762D271-C1B0-D924-A0CE-83B7EE756912}"/>
                </a:ext>
              </a:extLst>
            </p:cNvPr>
            <p:cNvSpPr/>
            <p:nvPr/>
          </p:nvSpPr>
          <p:spPr>
            <a:xfrm>
              <a:off x="13280278" y="5288451"/>
              <a:ext cx="1133648" cy="150280"/>
            </a:xfrm>
            <a:custGeom>
              <a:avLst/>
              <a:gdLst/>
              <a:ahLst/>
              <a:cxnLst/>
              <a:rect l="l" t="t" r="r" b="b"/>
              <a:pathLst>
                <a:path w="823594" h="73025">
                  <a:moveTo>
                    <a:pt x="823023" y="0"/>
                  </a:moveTo>
                  <a:lnTo>
                    <a:pt x="0" y="72974"/>
                  </a:lnTo>
                </a:path>
              </a:pathLst>
            </a:custGeom>
            <a:ln w="9525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95" name="object 43">
              <a:extLst>
                <a:ext uri="{FF2B5EF4-FFF2-40B4-BE49-F238E27FC236}">
                  <a16:creationId xmlns:a16="http://schemas.microsoft.com/office/drawing/2014/main" id="{DE871E39-44CC-1F74-906A-2057780A7B7A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369094" y="5244193"/>
              <a:ext cx="88518" cy="88513"/>
            </a:xfrm>
            <a:prstGeom prst="rect">
              <a:avLst/>
            </a:prstGeom>
          </p:spPr>
        </p:pic>
        <p:sp>
          <p:nvSpPr>
            <p:cNvPr id="96" name="object 45">
              <a:extLst>
                <a:ext uri="{FF2B5EF4-FFF2-40B4-BE49-F238E27FC236}">
                  <a16:creationId xmlns:a16="http://schemas.microsoft.com/office/drawing/2014/main" id="{4393E2BB-C9E6-FD04-B7C5-7007381E94E8}"/>
                </a:ext>
              </a:extLst>
            </p:cNvPr>
            <p:cNvSpPr/>
            <p:nvPr/>
          </p:nvSpPr>
          <p:spPr>
            <a:xfrm>
              <a:off x="13377067" y="5951711"/>
              <a:ext cx="424180" cy="565150"/>
            </a:xfrm>
            <a:custGeom>
              <a:avLst/>
              <a:gdLst/>
              <a:ahLst/>
              <a:cxnLst/>
              <a:rect l="l" t="t" r="r" b="b"/>
              <a:pathLst>
                <a:path w="424180" h="565150">
                  <a:moveTo>
                    <a:pt x="424053" y="0"/>
                  </a:moveTo>
                  <a:lnTo>
                    <a:pt x="0" y="564908"/>
                  </a:lnTo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97" name="object 46">
              <a:extLst>
                <a:ext uri="{FF2B5EF4-FFF2-40B4-BE49-F238E27FC236}">
                  <a16:creationId xmlns:a16="http://schemas.microsoft.com/office/drawing/2014/main" id="{F16FAC22-6D10-B9D1-A1D4-70EDDE14F10F}"/>
                </a:ext>
              </a:extLst>
            </p:cNvPr>
            <p:cNvSpPr/>
            <p:nvPr/>
          </p:nvSpPr>
          <p:spPr>
            <a:xfrm>
              <a:off x="13377067" y="5951711"/>
              <a:ext cx="424180" cy="565150"/>
            </a:xfrm>
            <a:custGeom>
              <a:avLst/>
              <a:gdLst/>
              <a:ahLst/>
              <a:cxnLst/>
              <a:rect l="l" t="t" r="r" b="b"/>
              <a:pathLst>
                <a:path w="424180" h="565150">
                  <a:moveTo>
                    <a:pt x="0" y="564908"/>
                  </a:moveTo>
                  <a:lnTo>
                    <a:pt x="424053" y="0"/>
                  </a:lnTo>
                </a:path>
              </a:pathLst>
            </a:custGeom>
            <a:ln w="9525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98" name="object 48">
              <a:extLst>
                <a:ext uri="{FF2B5EF4-FFF2-40B4-BE49-F238E27FC236}">
                  <a16:creationId xmlns:a16="http://schemas.microsoft.com/office/drawing/2014/main" id="{61F58422-102D-9F58-606D-2590C4563BF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332408" y="6482515"/>
              <a:ext cx="89323" cy="89328"/>
            </a:xfrm>
            <a:prstGeom prst="rect">
              <a:avLst/>
            </a:prstGeom>
          </p:spPr>
        </p:pic>
        <p:sp>
          <p:nvSpPr>
            <p:cNvPr id="99" name="object 49">
              <a:extLst>
                <a:ext uri="{FF2B5EF4-FFF2-40B4-BE49-F238E27FC236}">
                  <a16:creationId xmlns:a16="http://schemas.microsoft.com/office/drawing/2014/main" id="{38629E3E-12DE-2C5E-2D86-3AA8D60331C2}"/>
                </a:ext>
              </a:extLst>
            </p:cNvPr>
            <p:cNvSpPr/>
            <p:nvPr/>
          </p:nvSpPr>
          <p:spPr>
            <a:xfrm>
              <a:off x="14033090" y="6053794"/>
              <a:ext cx="267335" cy="654050"/>
            </a:xfrm>
            <a:custGeom>
              <a:avLst/>
              <a:gdLst/>
              <a:ahLst/>
              <a:cxnLst/>
              <a:rect l="l" t="t" r="r" b="b"/>
              <a:pathLst>
                <a:path w="267334" h="654050">
                  <a:moveTo>
                    <a:pt x="0" y="0"/>
                  </a:moveTo>
                  <a:lnTo>
                    <a:pt x="266763" y="654050"/>
                  </a:lnTo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00" name="object 50">
              <a:extLst>
                <a:ext uri="{FF2B5EF4-FFF2-40B4-BE49-F238E27FC236}">
                  <a16:creationId xmlns:a16="http://schemas.microsoft.com/office/drawing/2014/main" id="{0A35041E-5531-53F0-67A5-CAC763900881}"/>
                </a:ext>
              </a:extLst>
            </p:cNvPr>
            <p:cNvSpPr/>
            <p:nvPr/>
          </p:nvSpPr>
          <p:spPr>
            <a:xfrm>
              <a:off x="14033090" y="6053794"/>
              <a:ext cx="267335" cy="654050"/>
            </a:xfrm>
            <a:custGeom>
              <a:avLst/>
              <a:gdLst/>
              <a:ahLst/>
              <a:cxnLst/>
              <a:rect l="l" t="t" r="r" b="b"/>
              <a:pathLst>
                <a:path w="267334" h="654050">
                  <a:moveTo>
                    <a:pt x="266763" y="65405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101" name="object 52">
              <a:extLst>
                <a:ext uri="{FF2B5EF4-FFF2-40B4-BE49-F238E27FC236}">
                  <a16:creationId xmlns:a16="http://schemas.microsoft.com/office/drawing/2014/main" id="{D439F765-2449-544D-085B-313A88C165B7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264252" y="6668615"/>
              <a:ext cx="89306" cy="89306"/>
            </a:xfrm>
            <a:prstGeom prst="rect">
              <a:avLst/>
            </a:prstGeom>
          </p:spPr>
        </p:pic>
        <p:sp>
          <p:nvSpPr>
            <p:cNvPr id="106" name="object 53">
              <a:extLst>
                <a:ext uri="{FF2B5EF4-FFF2-40B4-BE49-F238E27FC236}">
                  <a16:creationId xmlns:a16="http://schemas.microsoft.com/office/drawing/2014/main" id="{7D6BB005-DFE5-D711-1A80-13624988751A}"/>
                </a:ext>
              </a:extLst>
            </p:cNvPr>
            <p:cNvSpPr/>
            <p:nvPr/>
          </p:nvSpPr>
          <p:spPr>
            <a:xfrm>
              <a:off x="11790140" y="4998843"/>
              <a:ext cx="1226185" cy="425450"/>
            </a:xfrm>
            <a:custGeom>
              <a:avLst/>
              <a:gdLst/>
              <a:ahLst/>
              <a:cxnLst/>
              <a:rect l="l" t="t" r="r" b="b"/>
              <a:pathLst>
                <a:path w="1226184" h="425450">
                  <a:moveTo>
                    <a:pt x="1225600" y="0"/>
                  </a:moveTo>
                  <a:lnTo>
                    <a:pt x="0" y="424878"/>
                  </a:lnTo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07" name="object 54">
              <a:extLst>
                <a:ext uri="{FF2B5EF4-FFF2-40B4-BE49-F238E27FC236}">
                  <a16:creationId xmlns:a16="http://schemas.microsoft.com/office/drawing/2014/main" id="{118DCEAC-8791-B2F5-C24B-3CCC84B58488}"/>
                </a:ext>
              </a:extLst>
            </p:cNvPr>
            <p:cNvSpPr/>
            <p:nvPr/>
          </p:nvSpPr>
          <p:spPr>
            <a:xfrm>
              <a:off x="11790140" y="4998843"/>
              <a:ext cx="1226185" cy="425450"/>
            </a:xfrm>
            <a:custGeom>
              <a:avLst/>
              <a:gdLst/>
              <a:ahLst/>
              <a:cxnLst/>
              <a:rect l="l" t="t" r="r" b="b"/>
              <a:pathLst>
                <a:path w="1226184" h="425450">
                  <a:moveTo>
                    <a:pt x="0" y="424878"/>
                  </a:moveTo>
                  <a:lnTo>
                    <a:pt x="1225600" y="0"/>
                  </a:lnTo>
                </a:path>
              </a:pathLst>
            </a:custGeom>
            <a:ln w="9524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108" name="object 56">
              <a:extLst>
                <a:ext uri="{FF2B5EF4-FFF2-40B4-BE49-F238E27FC236}">
                  <a16:creationId xmlns:a16="http://schemas.microsoft.com/office/drawing/2014/main" id="{0500C477-BA9C-4BDB-0063-D622E4B06974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745380" y="5378954"/>
              <a:ext cx="89522" cy="89534"/>
            </a:xfrm>
            <a:prstGeom prst="rect">
              <a:avLst/>
            </a:prstGeom>
          </p:spPr>
        </p:pic>
      </p:grpSp>
      <p:sp>
        <p:nvSpPr>
          <p:cNvPr id="109" name="object 98">
            <a:extLst>
              <a:ext uri="{FF2B5EF4-FFF2-40B4-BE49-F238E27FC236}">
                <a16:creationId xmlns:a16="http://schemas.microsoft.com/office/drawing/2014/main" id="{0255A030-86EC-E810-328F-DE0D47F99CB9}"/>
              </a:ext>
            </a:extLst>
          </p:cNvPr>
          <p:cNvSpPr txBox="1"/>
          <p:nvPr/>
        </p:nvSpPr>
        <p:spPr>
          <a:xfrm>
            <a:off x="9365717" y="2936697"/>
            <a:ext cx="328613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pt-BR" sz="675" b="1" spc="-49" dirty="0">
                <a:solidFill>
                  <a:srgbClr val="FFFFFF"/>
                </a:solidFill>
                <a:latin typeface="Arial"/>
                <a:cs typeface="Arial"/>
              </a:rPr>
              <a:t>BR-369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126" name="object 98">
            <a:extLst>
              <a:ext uri="{FF2B5EF4-FFF2-40B4-BE49-F238E27FC236}">
                <a16:creationId xmlns:a16="http://schemas.microsoft.com/office/drawing/2014/main" id="{A86C7285-B326-835E-589D-2279948CB87C}"/>
              </a:ext>
            </a:extLst>
          </p:cNvPr>
          <p:cNvSpPr txBox="1"/>
          <p:nvPr/>
        </p:nvSpPr>
        <p:spPr>
          <a:xfrm>
            <a:off x="8938800" y="2887492"/>
            <a:ext cx="328613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pt-BR" sz="675" b="1" spc="-49" dirty="0">
                <a:solidFill>
                  <a:srgbClr val="FFFFFF"/>
                </a:solidFill>
                <a:latin typeface="Arial"/>
                <a:cs typeface="Arial"/>
              </a:rPr>
              <a:t>PR-855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127" name="object 98">
            <a:extLst>
              <a:ext uri="{FF2B5EF4-FFF2-40B4-BE49-F238E27FC236}">
                <a16:creationId xmlns:a16="http://schemas.microsoft.com/office/drawing/2014/main" id="{AAA861C4-BE37-5617-CA5C-70DE72404A4E}"/>
              </a:ext>
            </a:extLst>
          </p:cNvPr>
          <p:cNvSpPr txBox="1"/>
          <p:nvPr/>
        </p:nvSpPr>
        <p:spPr>
          <a:xfrm>
            <a:off x="8957773" y="4072228"/>
            <a:ext cx="328613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pt-BR" sz="675" b="1" spc="-49" dirty="0">
                <a:solidFill>
                  <a:srgbClr val="FFFFFF"/>
                </a:solidFill>
                <a:latin typeface="Arial"/>
                <a:cs typeface="Arial"/>
              </a:rPr>
              <a:t>PR-092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128" name="object 98">
            <a:extLst>
              <a:ext uri="{FF2B5EF4-FFF2-40B4-BE49-F238E27FC236}">
                <a16:creationId xmlns:a16="http://schemas.microsoft.com/office/drawing/2014/main" id="{AAD50DD4-9766-6196-53F9-5EA97E853FAE}"/>
              </a:ext>
            </a:extLst>
          </p:cNvPr>
          <p:cNvSpPr txBox="1"/>
          <p:nvPr/>
        </p:nvSpPr>
        <p:spPr>
          <a:xfrm>
            <a:off x="9374628" y="5030905"/>
            <a:ext cx="328613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pt-BR" sz="675" b="1" spc="-49" dirty="0">
                <a:solidFill>
                  <a:srgbClr val="FFFFFF"/>
                </a:solidFill>
                <a:latin typeface="Arial"/>
                <a:cs typeface="Arial"/>
              </a:rPr>
              <a:t>PR-151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129" name="object 98">
            <a:extLst>
              <a:ext uri="{FF2B5EF4-FFF2-40B4-BE49-F238E27FC236}">
                <a16:creationId xmlns:a16="http://schemas.microsoft.com/office/drawing/2014/main" id="{7D1B3847-E0F7-299D-CDD6-D902D3083EB9}"/>
              </a:ext>
            </a:extLst>
          </p:cNvPr>
          <p:cNvSpPr txBox="1"/>
          <p:nvPr/>
        </p:nvSpPr>
        <p:spPr>
          <a:xfrm>
            <a:off x="11626657" y="4354070"/>
            <a:ext cx="328613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pt-BR" sz="675" b="1" spc="-49" dirty="0">
                <a:solidFill>
                  <a:srgbClr val="FFFFFF"/>
                </a:solidFill>
                <a:latin typeface="Arial"/>
                <a:cs typeface="Arial"/>
              </a:rPr>
              <a:t>PR-151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130" name="object 98">
            <a:extLst>
              <a:ext uri="{FF2B5EF4-FFF2-40B4-BE49-F238E27FC236}">
                <a16:creationId xmlns:a16="http://schemas.microsoft.com/office/drawing/2014/main" id="{E33C30D4-1DDB-B8B9-F225-DB9C90D66F69}"/>
              </a:ext>
            </a:extLst>
          </p:cNvPr>
          <p:cNvSpPr txBox="1"/>
          <p:nvPr/>
        </p:nvSpPr>
        <p:spPr>
          <a:xfrm>
            <a:off x="11398114" y="5656615"/>
            <a:ext cx="328613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pt-BR" sz="675" b="1" spc="-49" dirty="0">
                <a:solidFill>
                  <a:srgbClr val="FFFFFF"/>
                </a:solidFill>
                <a:latin typeface="Arial"/>
                <a:cs typeface="Arial"/>
              </a:rPr>
              <a:t>PR-508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131" name="object 98">
            <a:extLst>
              <a:ext uri="{FF2B5EF4-FFF2-40B4-BE49-F238E27FC236}">
                <a16:creationId xmlns:a16="http://schemas.microsoft.com/office/drawing/2014/main" id="{3EBFD7D0-FC64-DB8E-142E-07E43FEB4AE4}"/>
              </a:ext>
            </a:extLst>
          </p:cNvPr>
          <p:cNvSpPr txBox="1"/>
          <p:nvPr/>
        </p:nvSpPr>
        <p:spPr>
          <a:xfrm>
            <a:off x="8966711" y="6095090"/>
            <a:ext cx="328613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pt-BR" sz="675" b="1" spc="-49" dirty="0">
                <a:solidFill>
                  <a:srgbClr val="FFFFFF"/>
                </a:solidFill>
                <a:latin typeface="Arial"/>
                <a:cs typeface="Arial"/>
              </a:rPr>
              <a:t>BR-277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132" name="object 98">
            <a:extLst>
              <a:ext uri="{FF2B5EF4-FFF2-40B4-BE49-F238E27FC236}">
                <a16:creationId xmlns:a16="http://schemas.microsoft.com/office/drawing/2014/main" id="{CF0A5899-7CF9-AB82-C69F-D2EE71359F49}"/>
              </a:ext>
            </a:extLst>
          </p:cNvPr>
          <p:cNvSpPr txBox="1"/>
          <p:nvPr/>
        </p:nvSpPr>
        <p:spPr>
          <a:xfrm>
            <a:off x="10288360" y="5497141"/>
            <a:ext cx="328613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pt-BR" sz="675" b="1" spc="-49" dirty="0">
                <a:solidFill>
                  <a:srgbClr val="FFFFFF"/>
                </a:solidFill>
                <a:latin typeface="Arial"/>
                <a:cs typeface="Arial"/>
              </a:rPr>
              <a:t>BR-277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133" name="object 98">
            <a:extLst>
              <a:ext uri="{FF2B5EF4-FFF2-40B4-BE49-F238E27FC236}">
                <a16:creationId xmlns:a16="http://schemas.microsoft.com/office/drawing/2014/main" id="{66E7BF53-9D9C-EFE1-0133-28C5087A0441}"/>
              </a:ext>
            </a:extLst>
          </p:cNvPr>
          <p:cNvSpPr txBox="1"/>
          <p:nvPr/>
        </p:nvSpPr>
        <p:spPr>
          <a:xfrm>
            <a:off x="10265152" y="6187795"/>
            <a:ext cx="328613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pt-BR" sz="675" b="1" spc="-49" dirty="0">
                <a:solidFill>
                  <a:srgbClr val="FFFFFF"/>
                </a:solidFill>
                <a:latin typeface="Arial"/>
                <a:cs typeface="Arial"/>
              </a:rPr>
              <a:t>PR-407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134" name="object 98">
            <a:extLst>
              <a:ext uri="{FF2B5EF4-FFF2-40B4-BE49-F238E27FC236}">
                <a16:creationId xmlns:a16="http://schemas.microsoft.com/office/drawing/2014/main" id="{69EB212A-7470-EC20-4160-799D78402F7F}"/>
              </a:ext>
            </a:extLst>
          </p:cNvPr>
          <p:cNvSpPr txBox="1"/>
          <p:nvPr/>
        </p:nvSpPr>
        <p:spPr>
          <a:xfrm>
            <a:off x="9579931" y="6254289"/>
            <a:ext cx="328613" cy="9040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pt-BR" sz="525" b="1" spc="-49" dirty="0">
                <a:solidFill>
                  <a:srgbClr val="FFFFFF"/>
                </a:solidFill>
                <a:latin typeface="Arial"/>
                <a:cs typeface="Arial"/>
              </a:rPr>
              <a:t>PR-508</a:t>
            </a:r>
            <a:endParaRPr sz="525" dirty="0">
              <a:latin typeface="Arial"/>
              <a:cs typeface="Arial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925C23C-2CDB-7F4F-C439-E6A228D693AB}"/>
              </a:ext>
            </a:extLst>
          </p:cNvPr>
          <p:cNvSpPr txBox="1"/>
          <p:nvPr/>
        </p:nvSpPr>
        <p:spPr>
          <a:xfrm>
            <a:off x="48829" y="6560968"/>
            <a:ext cx="216097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Quilometragem: base SNV</a:t>
            </a:r>
            <a:endParaRPr lang="pt-BR" sz="1100" dirty="0"/>
          </a:p>
        </p:txBody>
      </p:sp>
    </p:spTree>
    <p:extLst>
      <p:ext uri="{BB962C8B-B14F-4D97-AF65-F5344CB8AC3E}">
        <p14:creationId xmlns:p14="http://schemas.microsoft.com/office/powerpoint/2010/main" val="2088064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F59D6E9-A2EE-2216-B090-080015A3D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EC79673F-3A25-7DFB-396F-B99FB463D156}"/>
              </a:ext>
            </a:extLst>
          </p:cNvPr>
          <p:cNvGrpSpPr/>
          <p:nvPr/>
        </p:nvGrpSpPr>
        <p:grpSpPr>
          <a:xfrm>
            <a:off x="0" y="0"/>
            <a:ext cx="11945620" cy="6858000"/>
            <a:chOff x="0" y="0"/>
            <a:chExt cx="11945620" cy="6858000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0910F384-6A59-92AF-544F-448D324A4724}"/>
                </a:ext>
              </a:extLst>
            </p:cNvPr>
            <p:cNvSpPr/>
            <p:nvPr/>
          </p:nvSpPr>
          <p:spPr>
            <a:xfrm>
              <a:off x="0" y="0"/>
              <a:ext cx="10226040" cy="6858000"/>
            </a:xfrm>
            <a:custGeom>
              <a:avLst/>
              <a:gdLst/>
              <a:ahLst/>
              <a:cxnLst/>
              <a:rect l="l" t="t" r="r" b="b"/>
              <a:pathLst>
                <a:path w="10226040" h="6858000">
                  <a:moveTo>
                    <a:pt x="10226040" y="0"/>
                  </a:moveTo>
                  <a:lnTo>
                    <a:pt x="65211" y="0"/>
                  </a:lnTo>
                  <a:lnTo>
                    <a:pt x="0" y="73659"/>
                  </a:lnTo>
                  <a:lnTo>
                    <a:pt x="0" y="6857998"/>
                  </a:lnTo>
                  <a:lnTo>
                    <a:pt x="4157720" y="6857998"/>
                  </a:lnTo>
                  <a:lnTo>
                    <a:pt x="10226040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E9745500-6445-E67F-322F-6A17E37B3CF0}"/>
                </a:ext>
              </a:extLst>
            </p:cNvPr>
            <p:cNvSpPr/>
            <p:nvPr/>
          </p:nvSpPr>
          <p:spPr>
            <a:xfrm>
              <a:off x="0" y="0"/>
              <a:ext cx="3121660" cy="2075814"/>
            </a:xfrm>
            <a:custGeom>
              <a:avLst/>
              <a:gdLst/>
              <a:ahLst/>
              <a:cxnLst/>
              <a:rect l="l" t="t" r="r" b="b"/>
              <a:pathLst>
                <a:path w="3121660" h="2075814">
                  <a:moveTo>
                    <a:pt x="3121152" y="0"/>
                  </a:moveTo>
                  <a:lnTo>
                    <a:pt x="0" y="0"/>
                  </a:lnTo>
                  <a:lnTo>
                    <a:pt x="0" y="2075688"/>
                  </a:lnTo>
                  <a:lnTo>
                    <a:pt x="1122807" y="2075688"/>
                  </a:lnTo>
                  <a:lnTo>
                    <a:pt x="1174342" y="2072015"/>
                  </a:lnTo>
                  <a:lnTo>
                    <a:pt x="1224332" y="2061209"/>
                  </a:lnTo>
                  <a:lnTo>
                    <a:pt x="1272084" y="2043588"/>
                  </a:lnTo>
                  <a:lnTo>
                    <a:pt x="1316903" y="2019469"/>
                  </a:lnTo>
                  <a:lnTo>
                    <a:pt x="1358095" y="1989169"/>
                  </a:lnTo>
                  <a:lnTo>
                    <a:pt x="1394968" y="1953005"/>
                  </a:lnTo>
                  <a:lnTo>
                    <a:pt x="3121152" y="0"/>
                  </a:lnTo>
                  <a:close/>
                </a:path>
              </a:pathLst>
            </a:custGeom>
            <a:solidFill>
              <a:srgbClr val="70CC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748E8D1B-5896-0871-BBB8-F5C19E0F6A1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38943" y="627887"/>
              <a:ext cx="2106167" cy="969263"/>
            </a:xfrm>
            <a:prstGeom prst="rect">
              <a:avLst/>
            </a:prstGeom>
          </p:spPr>
        </p:pic>
      </p:grpSp>
      <p:sp>
        <p:nvSpPr>
          <p:cNvPr id="6" name="object 6">
            <a:extLst>
              <a:ext uri="{FF2B5EF4-FFF2-40B4-BE49-F238E27FC236}">
                <a16:creationId xmlns:a16="http://schemas.microsoft.com/office/drawing/2014/main" id="{A9FBAFC6-9C67-09D2-78DD-096370B89337}"/>
              </a:ext>
            </a:extLst>
          </p:cNvPr>
          <p:cNvSpPr txBox="1"/>
          <p:nvPr/>
        </p:nvSpPr>
        <p:spPr>
          <a:xfrm>
            <a:off x="723086" y="776427"/>
            <a:ext cx="5550077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t-BR" sz="2800" b="1" spc="-60" dirty="0">
                <a:solidFill>
                  <a:srgbClr val="002F56"/>
                </a:solidFill>
                <a:latin typeface="Tahoma"/>
                <a:cs typeface="Tahoma"/>
              </a:rPr>
              <a:t>Investimentos | 6º ano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3EB22C60-9EAE-1FB0-CF7F-4793156601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40822" y="1548375"/>
            <a:ext cx="4576127" cy="5507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pt-BR" sz="3500" spc="-130" dirty="0"/>
              <a:t>Melhorias em 120 km</a:t>
            </a:r>
            <a:endParaRPr sz="3500" dirty="0"/>
          </a:p>
        </p:txBody>
      </p:sp>
      <p:sp>
        <p:nvSpPr>
          <p:cNvPr id="26" name="object 2">
            <a:extLst>
              <a:ext uri="{FF2B5EF4-FFF2-40B4-BE49-F238E27FC236}">
                <a16:creationId xmlns:a16="http://schemas.microsoft.com/office/drawing/2014/main" id="{3FCA37F2-A08F-AFAE-9C87-FA14BC45570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9576878" y="960054"/>
            <a:ext cx="2353057" cy="1828926"/>
          </a:xfrm>
          <a:custGeom>
            <a:avLst/>
            <a:gdLst/>
            <a:ahLst/>
            <a:cxnLst/>
            <a:rect l="l" t="t" r="r" b="b"/>
            <a:pathLst>
              <a:path w="1295400" h="1176654">
                <a:moveTo>
                  <a:pt x="1295400" y="0"/>
                </a:moveTo>
                <a:lnTo>
                  <a:pt x="0" y="1176527"/>
                </a:lnTo>
                <a:lnTo>
                  <a:pt x="1294129" y="1176527"/>
                </a:lnTo>
                <a:lnTo>
                  <a:pt x="129540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4">
            <a:extLst>
              <a:ext uri="{FF2B5EF4-FFF2-40B4-BE49-F238E27FC236}">
                <a16:creationId xmlns:a16="http://schemas.microsoft.com/office/drawing/2014/main" id="{4D92DC2B-8CED-7C62-47D3-D6E4B6E2B5DA}"/>
              </a:ext>
            </a:extLst>
          </p:cNvPr>
          <p:cNvGrpSpPr/>
          <p:nvPr/>
        </p:nvGrpSpPr>
        <p:grpSpPr>
          <a:xfrm>
            <a:off x="10171239" y="442392"/>
            <a:ext cx="1538764" cy="826294"/>
            <a:chOff x="13561652" y="589856"/>
            <a:chExt cx="2051685" cy="1101725"/>
          </a:xfrm>
        </p:grpSpPr>
        <p:sp>
          <p:nvSpPr>
            <p:cNvPr id="29" name="object 5">
              <a:extLst>
                <a:ext uri="{FF2B5EF4-FFF2-40B4-BE49-F238E27FC236}">
                  <a16:creationId xmlns:a16="http://schemas.microsoft.com/office/drawing/2014/main" id="{C4C9EFF5-0C56-3DA3-798E-22622F9B1CEF}"/>
                </a:ext>
              </a:extLst>
            </p:cNvPr>
            <p:cNvSpPr/>
            <p:nvPr/>
          </p:nvSpPr>
          <p:spPr>
            <a:xfrm>
              <a:off x="14346163" y="591404"/>
              <a:ext cx="1267460" cy="1099185"/>
            </a:xfrm>
            <a:custGeom>
              <a:avLst/>
              <a:gdLst/>
              <a:ahLst/>
              <a:cxnLst/>
              <a:rect l="l" t="t" r="r" b="b"/>
              <a:pathLst>
                <a:path w="1267459" h="1099185">
                  <a:moveTo>
                    <a:pt x="1177239" y="0"/>
                  </a:moveTo>
                  <a:lnTo>
                    <a:pt x="1125849" y="2557"/>
                  </a:lnTo>
                  <a:lnTo>
                    <a:pt x="1078962" y="10593"/>
                  </a:lnTo>
                  <a:lnTo>
                    <a:pt x="1035291" y="24655"/>
                  </a:lnTo>
                  <a:lnTo>
                    <a:pt x="993550" y="45289"/>
                  </a:lnTo>
                  <a:lnTo>
                    <a:pt x="952455" y="73040"/>
                  </a:lnTo>
                  <a:lnTo>
                    <a:pt x="910718" y="108456"/>
                  </a:lnTo>
                  <a:lnTo>
                    <a:pt x="867054" y="152082"/>
                  </a:lnTo>
                  <a:lnTo>
                    <a:pt x="780111" y="247958"/>
                  </a:lnTo>
                  <a:lnTo>
                    <a:pt x="671441" y="371082"/>
                  </a:lnTo>
                  <a:lnTo>
                    <a:pt x="539368" y="522541"/>
                  </a:lnTo>
                  <a:lnTo>
                    <a:pt x="509429" y="549977"/>
                  </a:lnTo>
                  <a:lnTo>
                    <a:pt x="474316" y="570845"/>
                  </a:lnTo>
                  <a:lnTo>
                    <a:pt x="434978" y="584103"/>
                  </a:lnTo>
                  <a:lnTo>
                    <a:pt x="392404" y="588746"/>
                  </a:lnTo>
                  <a:lnTo>
                    <a:pt x="345368" y="583072"/>
                  </a:lnTo>
                  <a:lnTo>
                    <a:pt x="302445" y="566951"/>
                  </a:lnTo>
                  <a:lnTo>
                    <a:pt x="264985" y="541735"/>
                  </a:lnTo>
                  <a:lnTo>
                    <a:pt x="234341" y="508776"/>
                  </a:lnTo>
                  <a:lnTo>
                    <a:pt x="211864" y="469423"/>
                  </a:lnTo>
                  <a:lnTo>
                    <a:pt x="198907" y="425030"/>
                  </a:lnTo>
                  <a:lnTo>
                    <a:pt x="198119" y="420306"/>
                  </a:lnTo>
                  <a:lnTo>
                    <a:pt x="192214" y="418630"/>
                  </a:lnTo>
                  <a:lnTo>
                    <a:pt x="495" y="635381"/>
                  </a:lnTo>
                  <a:lnTo>
                    <a:pt x="0" y="636727"/>
                  </a:lnTo>
                  <a:lnTo>
                    <a:pt x="0" y="1096479"/>
                  </a:lnTo>
                  <a:lnTo>
                    <a:pt x="2552" y="1099007"/>
                  </a:lnTo>
                  <a:lnTo>
                    <a:pt x="193649" y="1099007"/>
                  </a:lnTo>
                  <a:lnTo>
                    <a:pt x="196189" y="1096454"/>
                  </a:lnTo>
                  <a:lnTo>
                    <a:pt x="196189" y="737908"/>
                  </a:lnTo>
                  <a:lnTo>
                    <a:pt x="200812" y="735152"/>
                  </a:lnTo>
                  <a:lnTo>
                    <a:pt x="247898" y="757542"/>
                  </a:lnTo>
                  <a:lnTo>
                    <a:pt x="293893" y="772542"/>
                  </a:lnTo>
                  <a:lnTo>
                    <a:pt x="342189" y="781829"/>
                  </a:lnTo>
                  <a:lnTo>
                    <a:pt x="392391" y="785012"/>
                  </a:lnTo>
                  <a:lnTo>
                    <a:pt x="445479" y="781447"/>
                  </a:lnTo>
                  <a:lnTo>
                    <a:pt x="496396" y="771062"/>
                  </a:lnTo>
                  <a:lnTo>
                    <a:pt x="544683" y="754324"/>
                  </a:lnTo>
                  <a:lnTo>
                    <a:pt x="589880" y="731698"/>
                  </a:lnTo>
                  <a:lnTo>
                    <a:pt x="631527" y="703651"/>
                  </a:lnTo>
                  <a:lnTo>
                    <a:pt x="669162" y="670648"/>
                  </a:lnTo>
                  <a:lnTo>
                    <a:pt x="1033868" y="258572"/>
                  </a:lnTo>
                  <a:lnTo>
                    <a:pt x="1063406" y="232662"/>
                  </a:lnTo>
                  <a:lnTo>
                    <a:pt x="1097738" y="213032"/>
                  </a:lnTo>
                  <a:lnTo>
                    <a:pt x="1135969" y="200589"/>
                  </a:lnTo>
                  <a:lnTo>
                    <a:pt x="1177201" y="196240"/>
                  </a:lnTo>
                  <a:lnTo>
                    <a:pt x="1198726" y="197414"/>
                  </a:lnTo>
                  <a:lnTo>
                    <a:pt x="1219576" y="200853"/>
                  </a:lnTo>
                  <a:lnTo>
                    <a:pt x="1239628" y="206430"/>
                  </a:lnTo>
                  <a:lnTo>
                    <a:pt x="1258760" y="214020"/>
                  </a:lnTo>
                  <a:lnTo>
                    <a:pt x="1262557" y="215747"/>
                  </a:lnTo>
                  <a:lnTo>
                    <a:pt x="1266875" y="213029"/>
                  </a:lnTo>
                  <a:lnTo>
                    <a:pt x="1266875" y="12192"/>
                  </a:lnTo>
                  <a:lnTo>
                    <a:pt x="1265008" y="9855"/>
                  </a:lnTo>
                  <a:lnTo>
                    <a:pt x="1241641" y="5288"/>
                  </a:lnTo>
                  <a:lnTo>
                    <a:pt x="1220498" y="2373"/>
                  </a:lnTo>
                  <a:lnTo>
                    <a:pt x="1199008" y="599"/>
                  </a:lnTo>
                  <a:lnTo>
                    <a:pt x="1177201" y="0"/>
                  </a:lnTo>
                  <a:close/>
                </a:path>
              </a:pathLst>
            </a:custGeom>
            <a:solidFill>
              <a:srgbClr val="77BE93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30" name="object 6">
              <a:extLst>
                <a:ext uri="{FF2B5EF4-FFF2-40B4-BE49-F238E27FC236}">
                  <a16:creationId xmlns:a16="http://schemas.microsoft.com/office/drawing/2014/main" id="{B4F754A9-1AE4-AB80-9132-9EEC201B892A}"/>
                </a:ext>
              </a:extLst>
            </p:cNvPr>
            <p:cNvSpPr/>
            <p:nvPr/>
          </p:nvSpPr>
          <p:spPr>
            <a:xfrm>
              <a:off x="13561652" y="589856"/>
              <a:ext cx="1765935" cy="786765"/>
            </a:xfrm>
            <a:custGeom>
              <a:avLst/>
              <a:gdLst/>
              <a:ahLst/>
              <a:cxnLst/>
              <a:rect l="l" t="t" r="r" b="b"/>
              <a:pathLst>
                <a:path w="1765934" h="786765">
                  <a:moveTo>
                    <a:pt x="1759805" y="423260"/>
                  </a:moveTo>
                  <a:lnTo>
                    <a:pt x="1757315" y="423628"/>
                  </a:lnTo>
                  <a:lnTo>
                    <a:pt x="1569863" y="635388"/>
                  </a:lnTo>
                  <a:lnTo>
                    <a:pt x="1569368" y="636709"/>
                  </a:lnTo>
                  <a:lnTo>
                    <a:pt x="1569368" y="783673"/>
                  </a:lnTo>
                  <a:lnTo>
                    <a:pt x="1571908" y="786201"/>
                  </a:lnTo>
                  <a:lnTo>
                    <a:pt x="1762992" y="786201"/>
                  </a:lnTo>
                  <a:lnTo>
                    <a:pt x="1765507" y="783673"/>
                  </a:lnTo>
                  <a:lnTo>
                    <a:pt x="1765545" y="426753"/>
                  </a:lnTo>
                  <a:lnTo>
                    <a:pt x="1763919" y="424810"/>
                  </a:lnTo>
                  <a:lnTo>
                    <a:pt x="1759805" y="423260"/>
                  </a:lnTo>
                  <a:close/>
                </a:path>
                <a:path w="1765934" h="786765">
                  <a:moveTo>
                    <a:pt x="386932" y="0"/>
                  </a:moveTo>
                  <a:lnTo>
                    <a:pt x="305856" y="9621"/>
                  </a:lnTo>
                  <a:lnTo>
                    <a:pt x="256466" y="24398"/>
                  </a:lnTo>
                  <a:lnTo>
                    <a:pt x="209011" y="45854"/>
                  </a:lnTo>
                  <a:lnTo>
                    <a:pt x="164165" y="73944"/>
                  </a:lnTo>
                  <a:lnTo>
                    <a:pt x="122605" y="108622"/>
                  </a:lnTo>
                  <a:lnTo>
                    <a:pt x="85005" y="149842"/>
                  </a:lnTo>
                  <a:lnTo>
                    <a:pt x="57834" y="188515"/>
                  </a:lnTo>
                  <a:lnTo>
                    <a:pt x="35903" y="229364"/>
                  </a:lnTo>
                  <a:lnTo>
                    <a:pt x="19183" y="271918"/>
                  </a:lnTo>
                  <a:lnTo>
                    <a:pt x="7645" y="315706"/>
                  </a:lnTo>
                  <a:lnTo>
                    <a:pt x="1260" y="360258"/>
                  </a:lnTo>
                  <a:lnTo>
                    <a:pt x="0" y="405103"/>
                  </a:lnTo>
                  <a:lnTo>
                    <a:pt x="3834" y="449772"/>
                  </a:lnTo>
                  <a:lnTo>
                    <a:pt x="12735" y="493794"/>
                  </a:lnTo>
                  <a:lnTo>
                    <a:pt x="26673" y="536697"/>
                  </a:lnTo>
                  <a:lnTo>
                    <a:pt x="45620" y="578013"/>
                  </a:lnTo>
                  <a:lnTo>
                    <a:pt x="69547" y="617269"/>
                  </a:lnTo>
                  <a:lnTo>
                    <a:pt x="98424" y="653997"/>
                  </a:lnTo>
                  <a:lnTo>
                    <a:pt x="132223" y="687725"/>
                  </a:lnTo>
                  <a:lnTo>
                    <a:pt x="171115" y="718045"/>
                  </a:lnTo>
                  <a:lnTo>
                    <a:pt x="212529" y="742760"/>
                  </a:lnTo>
                  <a:lnTo>
                    <a:pt x="255944" y="761903"/>
                  </a:lnTo>
                  <a:lnTo>
                    <a:pt x="300844" y="775505"/>
                  </a:lnTo>
                  <a:lnTo>
                    <a:pt x="346708" y="783599"/>
                  </a:lnTo>
                  <a:lnTo>
                    <a:pt x="393018" y="786216"/>
                  </a:lnTo>
                  <a:lnTo>
                    <a:pt x="439255" y="783387"/>
                  </a:lnTo>
                  <a:lnTo>
                    <a:pt x="484900" y="775146"/>
                  </a:lnTo>
                  <a:lnTo>
                    <a:pt x="529434" y="761523"/>
                  </a:lnTo>
                  <a:lnTo>
                    <a:pt x="572338" y="742550"/>
                  </a:lnTo>
                  <a:lnTo>
                    <a:pt x="613094" y="718260"/>
                  </a:lnTo>
                  <a:lnTo>
                    <a:pt x="651182" y="688684"/>
                  </a:lnTo>
                  <a:lnTo>
                    <a:pt x="686083" y="653854"/>
                  </a:lnTo>
                  <a:lnTo>
                    <a:pt x="743378" y="589083"/>
                  </a:lnTo>
                  <a:lnTo>
                    <a:pt x="411180" y="589083"/>
                  </a:lnTo>
                  <a:lnTo>
                    <a:pt x="363376" y="587878"/>
                  </a:lnTo>
                  <a:lnTo>
                    <a:pt x="358880" y="587204"/>
                  </a:lnTo>
                  <a:lnTo>
                    <a:pt x="356861" y="581870"/>
                  </a:lnTo>
                  <a:lnTo>
                    <a:pt x="471832" y="451911"/>
                  </a:lnTo>
                  <a:lnTo>
                    <a:pt x="209935" y="451911"/>
                  </a:lnTo>
                  <a:lnTo>
                    <a:pt x="204372" y="450565"/>
                  </a:lnTo>
                  <a:lnTo>
                    <a:pt x="203153" y="446158"/>
                  </a:lnTo>
                  <a:lnTo>
                    <a:pt x="196133" y="398866"/>
                  </a:lnTo>
                  <a:lnTo>
                    <a:pt x="200716" y="351210"/>
                  </a:lnTo>
                  <a:lnTo>
                    <a:pt x="217046" y="305473"/>
                  </a:lnTo>
                  <a:lnTo>
                    <a:pt x="245266" y="263939"/>
                  </a:lnTo>
                  <a:lnTo>
                    <a:pt x="278017" y="234358"/>
                  </a:lnTo>
                  <a:lnTo>
                    <a:pt x="315261" y="213436"/>
                  </a:lnTo>
                  <a:lnTo>
                    <a:pt x="355493" y="201236"/>
                  </a:lnTo>
                  <a:lnTo>
                    <a:pt x="397183" y="197848"/>
                  </a:lnTo>
                  <a:lnTo>
                    <a:pt x="696638" y="197848"/>
                  </a:lnTo>
                  <a:lnTo>
                    <a:pt x="716258" y="175674"/>
                  </a:lnTo>
                  <a:lnTo>
                    <a:pt x="690834" y="139315"/>
                  </a:lnTo>
                  <a:lnTo>
                    <a:pt x="663172" y="110116"/>
                  </a:lnTo>
                  <a:lnTo>
                    <a:pt x="623628" y="76862"/>
                  </a:lnTo>
                  <a:lnTo>
                    <a:pt x="581450" y="49616"/>
                  </a:lnTo>
                  <a:lnTo>
                    <a:pt x="537172" y="28344"/>
                  </a:lnTo>
                  <a:lnTo>
                    <a:pt x="491331" y="13009"/>
                  </a:lnTo>
                  <a:lnTo>
                    <a:pt x="444460" y="3576"/>
                  </a:lnTo>
                  <a:lnTo>
                    <a:pt x="397095" y="7"/>
                  </a:lnTo>
                  <a:lnTo>
                    <a:pt x="386932" y="0"/>
                  </a:lnTo>
                  <a:close/>
                </a:path>
                <a:path w="1765934" h="786765">
                  <a:moveTo>
                    <a:pt x="1176976" y="1569"/>
                  </a:moveTo>
                  <a:lnTo>
                    <a:pt x="1123898" y="5130"/>
                  </a:lnTo>
                  <a:lnTo>
                    <a:pt x="1072980" y="15503"/>
                  </a:lnTo>
                  <a:lnTo>
                    <a:pt x="1024687" y="32225"/>
                  </a:lnTo>
                  <a:lnTo>
                    <a:pt x="979483" y="54832"/>
                  </a:lnTo>
                  <a:lnTo>
                    <a:pt x="937832" y="82860"/>
                  </a:lnTo>
                  <a:lnTo>
                    <a:pt x="900198" y="115844"/>
                  </a:lnTo>
                  <a:lnTo>
                    <a:pt x="539157" y="523870"/>
                  </a:lnTo>
                  <a:lnTo>
                    <a:pt x="501354" y="556947"/>
                  </a:lnTo>
                  <a:lnTo>
                    <a:pt x="457934" y="578729"/>
                  </a:lnTo>
                  <a:lnTo>
                    <a:pt x="411180" y="589083"/>
                  </a:lnTo>
                  <a:lnTo>
                    <a:pt x="743378" y="589083"/>
                  </a:lnTo>
                  <a:lnTo>
                    <a:pt x="942801" y="363697"/>
                  </a:lnTo>
                  <a:lnTo>
                    <a:pt x="1018645" y="278010"/>
                  </a:lnTo>
                  <a:lnTo>
                    <a:pt x="1049337" y="244939"/>
                  </a:lnTo>
                  <a:lnTo>
                    <a:pt x="1086843" y="219620"/>
                  </a:lnTo>
                  <a:lnTo>
                    <a:pt x="1129842" y="203424"/>
                  </a:lnTo>
                  <a:lnTo>
                    <a:pt x="1176976" y="197721"/>
                  </a:lnTo>
                  <a:lnTo>
                    <a:pt x="1516538" y="197721"/>
                  </a:lnTo>
                  <a:lnTo>
                    <a:pt x="1493990" y="162761"/>
                  </a:lnTo>
                  <a:lnTo>
                    <a:pt x="1465230" y="127784"/>
                  </a:lnTo>
                  <a:lnTo>
                    <a:pt x="1432681" y="96356"/>
                  </a:lnTo>
                  <a:lnTo>
                    <a:pt x="1396685" y="68823"/>
                  </a:lnTo>
                  <a:lnTo>
                    <a:pt x="1357584" y="45527"/>
                  </a:lnTo>
                  <a:lnTo>
                    <a:pt x="1315721" y="26810"/>
                  </a:lnTo>
                  <a:lnTo>
                    <a:pt x="1271400" y="13009"/>
                  </a:lnTo>
                  <a:lnTo>
                    <a:pt x="1225075" y="4488"/>
                  </a:lnTo>
                  <a:lnTo>
                    <a:pt x="1176976" y="1569"/>
                  </a:lnTo>
                  <a:close/>
                </a:path>
                <a:path w="1765934" h="786765">
                  <a:moveTo>
                    <a:pt x="696638" y="197848"/>
                  </a:moveTo>
                  <a:lnTo>
                    <a:pt x="397183" y="197848"/>
                  </a:lnTo>
                  <a:lnTo>
                    <a:pt x="405159" y="198038"/>
                  </a:lnTo>
                  <a:lnTo>
                    <a:pt x="413135" y="198724"/>
                  </a:lnTo>
                  <a:lnTo>
                    <a:pt x="425581" y="200566"/>
                  </a:lnTo>
                  <a:lnTo>
                    <a:pt x="427587" y="205925"/>
                  </a:lnTo>
                  <a:lnTo>
                    <a:pt x="209935" y="451911"/>
                  </a:lnTo>
                  <a:lnTo>
                    <a:pt x="471832" y="451911"/>
                  </a:lnTo>
                  <a:lnTo>
                    <a:pt x="696638" y="197848"/>
                  </a:lnTo>
                  <a:close/>
                </a:path>
                <a:path w="1765934" h="786765">
                  <a:moveTo>
                    <a:pt x="1516538" y="197721"/>
                  </a:moveTo>
                  <a:lnTo>
                    <a:pt x="1176976" y="197721"/>
                  </a:lnTo>
                  <a:lnTo>
                    <a:pt x="1223932" y="203376"/>
                  </a:lnTo>
                  <a:lnTo>
                    <a:pt x="1266787" y="219445"/>
                  </a:lnTo>
                  <a:lnTo>
                    <a:pt x="1304200" y="244579"/>
                  </a:lnTo>
                  <a:lnTo>
                    <a:pt x="1334828" y="277432"/>
                  </a:lnTo>
                  <a:lnTo>
                    <a:pt x="1357328" y="316655"/>
                  </a:lnTo>
                  <a:lnTo>
                    <a:pt x="1370359" y="360903"/>
                  </a:lnTo>
                  <a:lnTo>
                    <a:pt x="1371159" y="365628"/>
                  </a:lnTo>
                  <a:lnTo>
                    <a:pt x="1377090" y="367304"/>
                  </a:lnTo>
                  <a:lnTo>
                    <a:pt x="1483713" y="246056"/>
                  </a:lnTo>
                  <a:lnTo>
                    <a:pt x="1519546" y="205709"/>
                  </a:lnTo>
                  <a:lnTo>
                    <a:pt x="1519838" y="203080"/>
                  </a:lnTo>
                  <a:lnTo>
                    <a:pt x="1518619" y="200947"/>
                  </a:lnTo>
                  <a:lnTo>
                    <a:pt x="1516538" y="197721"/>
                  </a:lnTo>
                  <a:close/>
                </a:path>
                <a:path w="1765934" h="786765">
                  <a:moveTo>
                    <a:pt x="1380251" y="363697"/>
                  </a:moveTo>
                  <a:close/>
                </a:path>
                <a:path w="1765934" h="786765">
                  <a:moveTo>
                    <a:pt x="1718631" y="1569"/>
                  </a:moveTo>
                  <a:lnTo>
                    <a:pt x="1571895" y="1569"/>
                  </a:lnTo>
                  <a:lnTo>
                    <a:pt x="1569368" y="4135"/>
                  </a:lnTo>
                  <a:lnTo>
                    <a:pt x="1569368" y="140723"/>
                  </a:lnTo>
                  <a:lnTo>
                    <a:pt x="1575769" y="143200"/>
                  </a:lnTo>
                  <a:lnTo>
                    <a:pt x="1593401" y="123970"/>
                  </a:lnTo>
                  <a:lnTo>
                    <a:pt x="1605868" y="110599"/>
                  </a:lnTo>
                  <a:lnTo>
                    <a:pt x="1634938" y="80827"/>
                  </a:lnTo>
                  <a:lnTo>
                    <a:pt x="1662816" y="54636"/>
                  </a:lnTo>
                  <a:lnTo>
                    <a:pt x="1716307" y="11933"/>
                  </a:lnTo>
                  <a:lnTo>
                    <a:pt x="1720904" y="8745"/>
                  </a:lnTo>
                  <a:lnTo>
                    <a:pt x="1718631" y="1569"/>
                  </a:lnTo>
                  <a:close/>
                </a:path>
              </a:pathLst>
            </a:custGeom>
            <a:solidFill>
              <a:srgbClr val="173153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31" name="object 7">
              <a:extLst>
                <a:ext uri="{FF2B5EF4-FFF2-40B4-BE49-F238E27FC236}">
                  <a16:creationId xmlns:a16="http://schemas.microsoft.com/office/drawing/2014/main" id="{D124DE6B-EB1C-5BAD-836E-19CF0FF396F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10758" y="1611953"/>
              <a:ext cx="407353" cy="79019"/>
            </a:xfrm>
            <a:prstGeom prst="rect">
              <a:avLst/>
            </a:prstGeom>
          </p:spPr>
        </p:pic>
        <p:pic>
          <p:nvPicPr>
            <p:cNvPr id="32" name="object 8">
              <a:extLst>
                <a:ext uri="{FF2B5EF4-FFF2-40B4-BE49-F238E27FC236}">
                  <a16:creationId xmlns:a16="http://schemas.microsoft.com/office/drawing/2014/main" id="{BE532DB3-3DBB-0B9C-5748-8AA00B2812B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52840" y="1611953"/>
              <a:ext cx="482013" cy="79019"/>
            </a:xfrm>
            <a:prstGeom prst="rect">
              <a:avLst/>
            </a:prstGeom>
          </p:spPr>
        </p:pic>
      </p:grpSp>
      <p:sp>
        <p:nvSpPr>
          <p:cNvPr id="102" name="Google Shape;569;p56">
            <a:extLst>
              <a:ext uri="{FF2B5EF4-FFF2-40B4-BE49-F238E27FC236}">
                <a16:creationId xmlns:a16="http://schemas.microsoft.com/office/drawing/2014/main" id="{8B60428F-BBAB-61A0-711D-21E72307239F}"/>
              </a:ext>
            </a:extLst>
          </p:cNvPr>
          <p:cNvSpPr/>
          <p:nvPr/>
        </p:nvSpPr>
        <p:spPr>
          <a:xfrm>
            <a:off x="-2099706" y="2149897"/>
            <a:ext cx="8534402" cy="288000"/>
          </a:xfrm>
          <a:custGeom>
            <a:avLst/>
            <a:gdLst/>
            <a:ahLst/>
            <a:cxnLst/>
            <a:rect l="l" t="t" r="r" b="b"/>
            <a:pathLst>
              <a:path w="8534401" h="288429" extrusionOk="0">
                <a:moveTo>
                  <a:pt x="8289281" y="288429"/>
                </a:moveTo>
                <a:lnTo>
                  <a:pt x="0" y="288429"/>
                </a:lnTo>
                <a:lnTo>
                  <a:pt x="0" y="0"/>
                </a:lnTo>
                <a:lnTo>
                  <a:pt x="8521505" y="0"/>
                </a:lnTo>
                <a:cubicBezTo>
                  <a:pt x="8532598" y="0"/>
                  <a:pt x="8538513" y="13066"/>
                  <a:pt x="8531120" y="21448"/>
                </a:cubicBezTo>
                <a:lnTo>
                  <a:pt x="8298895" y="283991"/>
                </a:lnTo>
                <a:cubicBezTo>
                  <a:pt x="8296433" y="286950"/>
                  <a:pt x="8292980" y="288429"/>
                  <a:pt x="8289281" y="288429"/>
                </a:cubicBezTo>
                <a:close/>
              </a:path>
            </a:pathLst>
          </a:custGeom>
          <a:solidFill>
            <a:srgbClr val="71CC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92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3" name="Google Shape;737;p70">
            <a:extLst>
              <a:ext uri="{FF2B5EF4-FFF2-40B4-BE49-F238E27FC236}">
                <a16:creationId xmlns:a16="http://schemas.microsoft.com/office/drawing/2014/main" id="{470A4896-60B9-12E0-DDEA-7829314FB1F4}"/>
              </a:ext>
            </a:extLst>
          </p:cNvPr>
          <p:cNvSpPr txBox="1"/>
          <p:nvPr/>
        </p:nvSpPr>
        <p:spPr>
          <a:xfrm>
            <a:off x="-3741" y="2171936"/>
            <a:ext cx="6358008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Estruturas para ampliação de capacidade do sistema rodoviário</a:t>
            </a:r>
          </a:p>
        </p:txBody>
      </p:sp>
      <p:sp>
        <p:nvSpPr>
          <p:cNvPr id="104" name="Google Shape;732;p70">
            <a:extLst>
              <a:ext uri="{FF2B5EF4-FFF2-40B4-BE49-F238E27FC236}">
                <a16:creationId xmlns:a16="http://schemas.microsoft.com/office/drawing/2014/main" id="{C4D07BE3-11AD-9216-8B15-C760773FA3CF}"/>
              </a:ext>
            </a:extLst>
          </p:cNvPr>
          <p:cNvSpPr/>
          <p:nvPr/>
        </p:nvSpPr>
        <p:spPr>
          <a:xfrm>
            <a:off x="399253" y="2591359"/>
            <a:ext cx="3927100" cy="1112423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5" name="Google Shape;736;p70">
            <a:extLst>
              <a:ext uri="{FF2B5EF4-FFF2-40B4-BE49-F238E27FC236}">
                <a16:creationId xmlns:a16="http://schemas.microsoft.com/office/drawing/2014/main" id="{6DFFCF16-A6D8-4084-B2A9-E8DC4168A177}"/>
              </a:ext>
            </a:extLst>
          </p:cNvPr>
          <p:cNvSpPr/>
          <p:nvPr/>
        </p:nvSpPr>
        <p:spPr>
          <a:xfrm>
            <a:off x="443727" y="2620988"/>
            <a:ext cx="2845915" cy="324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Duplicação: 47,2 km</a:t>
            </a:r>
            <a:endParaRPr sz="2000" dirty="0">
              <a:solidFill>
                <a:srgbClr val="71CC98"/>
              </a:solidFill>
            </a:endParaRPr>
          </a:p>
        </p:txBody>
      </p:sp>
      <p:sp>
        <p:nvSpPr>
          <p:cNvPr id="110" name="Google Shape;737;p70">
            <a:extLst>
              <a:ext uri="{FF2B5EF4-FFF2-40B4-BE49-F238E27FC236}">
                <a16:creationId xmlns:a16="http://schemas.microsoft.com/office/drawing/2014/main" id="{3580E0F8-5F83-AB16-A59F-974EE2C3DC90}"/>
              </a:ext>
            </a:extLst>
          </p:cNvPr>
          <p:cNvSpPr txBox="1"/>
          <p:nvPr/>
        </p:nvSpPr>
        <p:spPr>
          <a:xfrm>
            <a:off x="476805" y="3021214"/>
            <a:ext cx="380073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PR-092 – km 238 ao km 279 – Siqueira Campos 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Wenceslau Bráz – Arapoti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PR-151 – km 209 ao km 216 – Jaguariaíva</a:t>
            </a:r>
          </a:p>
        </p:txBody>
      </p:sp>
      <p:sp>
        <p:nvSpPr>
          <p:cNvPr id="111" name="Google Shape;732;p70">
            <a:extLst>
              <a:ext uri="{FF2B5EF4-FFF2-40B4-BE49-F238E27FC236}">
                <a16:creationId xmlns:a16="http://schemas.microsoft.com/office/drawing/2014/main" id="{F712F9E2-D795-0F29-640E-3EE5CE767618}"/>
              </a:ext>
            </a:extLst>
          </p:cNvPr>
          <p:cNvSpPr/>
          <p:nvPr/>
        </p:nvSpPr>
        <p:spPr>
          <a:xfrm>
            <a:off x="4450337" y="2591359"/>
            <a:ext cx="4072630" cy="1112423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2" name="Google Shape;736;p70">
            <a:extLst>
              <a:ext uri="{FF2B5EF4-FFF2-40B4-BE49-F238E27FC236}">
                <a16:creationId xmlns:a16="http://schemas.microsoft.com/office/drawing/2014/main" id="{0B95C19E-73AB-410D-611D-901868CE0E5A}"/>
              </a:ext>
            </a:extLst>
          </p:cNvPr>
          <p:cNvSpPr/>
          <p:nvPr/>
        </p:nvSpPr>
        <p:spPr>
          <a:xfrm>
            <a:off x="4507824" y="2622669"/>
            <a:ext cx="4140825" cy="356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Dispositivos de Interconexão: 14</a:t>
            </a:r>
            <a:endParaRPr sz="2000" dirty="0">
              <a:solidFill>
                <a:srgbClr val="71CC98"/>
              </a:solidFill>
            </a:endParaRPr>
          </a:p>
        </p:txBody>
      </p:sp>
      <p:sp>
        <p:nvSpPr>
          <p:cNvPr id="113" name="Google Shape;737;p70">
            <a:extLst>
              <a:ext uri="{FF2B5EF4-FFF2-40B4-BE49-F238E27FC236}">
                <a16:creationId xmlns:a16="http://schemas.microsoft.com/office/drawing/2014/main" id="{0D47DF12-F812-841E-2D84-9B463620E86A}"/>
              </a:ext>
            </a:extLst>
          </p:cNvPr>
          <p:cNvSpPr txBox="1"/>
          <p:nvPr/>
        </p:nvSpPr>
        <p:spPr>
          <a:xfrm>
            <a:off x="4539761" y="3021213"/>
            <a:ext cx="3480621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PR-092 - 10 estruturas  - Arapoti – </a:t>
            </a:r>
            <a:r>
              <a:rPr lang="pt-BR" sz="1000" b="1" dirty="0" err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Wemc</a:t>
            </a: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Bráz – </a:t>
            </a:r>
            <a:r>
              <a:rPr lang="pt-BR" sz="1000" b="1" dirty="0" err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Siq</a:t>
            </a: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Campos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BR-277 – 03 estruturas  - Morretes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PR-151 – 01 estrutura – Jaguariaíva</a:t>
            </a:r>
          </a:p>
        </p:txBody>
      </p:sp>
      <p:sp>
        <p:nvSpPr>
          <p:cNvPr id="114" name="Google Shape;732;p70">
            <a:extLst>
              <a:ext uri="{FF2B5EF4-FFF2-40B4-BE49-F238E27FC236}">
                <a16:creationId xmlns:a16="http://schemas.microsoft.com/office/drawing/2014/main" id="{2E32187A-ED9A-A950-B80F-EDE406DDD7D3}"/>
              </a:ext>
            </a:extLst>
          </p:cNvPr>
          <p:cNvSpPr/>
          <p:nvPr/>
        </p:nvSpPr>
        <p:spPr>
          <a:xfrm>
            <a:off x="399253" y="3838759"/>
            <a:ext cx="3924592" cy="635609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5" name="Google Shape;736;p70">
            <a:extLst>
              <a:ext uri="{FF2B5EF4-FFF2-40B4-BE49-F238E27FC236}">
                <a16:creationId xmlns:a16="http://schemas.microsoft.com/office/drawing/2014/main" id="{6AC6A540-6386-6133-6FE1-F45090692260}"/>
              </a:ext>
            </a:extLst>
          </p:cNvPr>
          <p:cNvSpPr/>
          <p:nvPr/>
        </p:nvSpPr>
        <p:spPr>
          <a:xfrm>
            <a:off x="478345" y="3788404"/>
            <a:ext cx="3101900" cy="787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Faixa Adicional: 33,8 km</a:t>
            </a:r>
            <a:endParaRPr sz="2000" dirty="0">
              <a:solidFill>
                <a:srgbClr val="71CC98"/>
              </a:solidFill>
            </a:endParaRPr>
          </a:p>
        </p:txBody>
      </p:sp>
      <p:sp>
        <p:nvSpPr>
          <p:cNvPr id="116" name="Google Shape;737;p70">
            <a:extLst>
              <a:ext uri="{FF2B5EF4-FFF2-40B4-BE49-F238E27FC236}">
                <a16:creationId xmlns:a16="http://schemas.microsoft.com/office/drawing/2014/main" id="{040F9F15-AF75-78D0-BE15-B5F09B11CB25}"/>
              </a:ext>
            </a:extLst>
          </p:cNvPr>
          <p:cNvSpPr txBox="1"/>
          <p:nvPr/>
        </p:nvSpPr>
        <p:spPr>
          <a:xfrm>
            <a:off x="489630" y="4191380"/>
            <a:ext cx="3050371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BR-277 – km 23 ao km 45 – Morretes </a:t>
            </a:r>
          </a:p>
        </p:txBody>
      </p:sp>
      <p:sp>
        <p:nvSpPr>
          <p:cNvPr id="117" name="Google Shape;732;p70">
            <a:extLst>
              <a:ext uri="{FF2B5EF4-FFF2-40B4-BE49-F238E27FC236}">
                <a16:creationId xmlns:a16="http://schemas.microsoft.com/office/drawing/2014/main" id="{AFFB28AD-D0BB-26D8-BE74-D0DD2CC9817E}"/>
              </a:ext>
            </a:extLst>
          </p:cNvPr>
          <p:cNvSpPr/>
          <p:nvPr/>
        </p:nvSpPr>
        <p:spPr>
          <a:xfrm>
            <a:off x="4446787" y="3788006"/>
            <a:ext cx="4092194" cy="769441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8" name="Google Shape;736;p70">
            <a:extLst>
              <a:ext uri="{FF2B5EF4-FFF2-40B4-BE49-F238E27FC236}">
                <a16:creationId xmlns:a16="http://schemas.microsoft.com/office/drawing/2014/main" id="{81F44040-015A-99F1-8B5B-6C27BC0E8736}"/>
              </a:ext>
            </a:extLst>
          </p:cNvPr>
          <p:cNvSpPr/>
          <p:nvPr/>
        </p:nvSpPr>
        <p:spPr>
          <a:xfrm>
            <a:off x="4552925" y="3793960"/>
            <a:ext cx="2902801" cy="3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>
              <a:spcBef>
                <a:spcPts val="94"/>
              </a:spcBef>
            </a:pPr>
            <a:r>
              <a:rPr lang="pt-BR" sz="2000" b="1" dirty="0">
                <a:solidFill>
                  <a:srgbClr val="77BE93"/>
                </a:solidFill>
                <a:latin typeface="Gilroy"/>
              </a:rPr>
              <a:t>Passarelas: 10</a:t>
            </a:r>
          </a:p>
        </p:txBody>
      </p:sp>
      <p:sp>
        <p:nvSpPr>
          <p:cNvPr id="119" name="Google Shape;737;p70">
            <a:extLst>
              <a:ext uri="{FF2B5EF4-FFF2-40B4-BE49-F238E27FC236}">
                <a16:creationId xmlns:a16="http://schemas.microsoft.com/office/drawing/2014/main" id="{68910D8A-AA46-2FC3-C1D5-B1EBD7D67C7D}"/>
              </a:ext>
            </a:extLst>
          </p:cNvPr>
          <p:cNvSpPr txBox="1"/>
          <p:nvPr/>
        </p:nvSpPr>
        <p:spPr>
          <a:xfrm>
            <a:off x="4558592" y="4207628"/>
            <a:ext cx="398321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PR-151 = 03 – Jaguariaíva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PR-092 = 07 – Arapoti  </a:t>
            </a:r>
            <a:r>
              <a:rPr lang="pt-BR" sz="1000" b="1" dirty="0" err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Wenc</a:t>
            </a: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Bráz – </a:t>
            </a:r>
            <a:r>
              <a:rPr lang="pt-BR" sz="1000" b="1" dirty="0" err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Siq</a:t>
            </a: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Campos</a:t>
            </a:r>
          </a:p>
        </p:txBody>
      </p:sp>
      <p:sp>
        <p:nvSpPr>
          <p:cNvPr id="120" name="Google Shape;732;p70">
            <a:extLst>
              <a:ext uri="{FF2B5EF4-FFF2-40B4-BE49-F238E27FC236}">
                <a16:creationId xmlns:a16="http://schemas.microsoft.com/office/drawing/2014/main" id="{33C1E956-69B1-CD4B-3050-4C6EC9E859C5}"/>
              </a:ext>
            </a:extLst>
          </p:cNvPr>
          <p:cNvSpPr/>
          <p:nvPr/>
        </p:nvSpPr>
        <p:spPr>
          <a:xfrm>
            <a:off x="399253" y="4585858"/>
            <a:ext cx="3924592" cy="900639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1" name="Google Shape;736;p70">
            <a:extLst>
              <a:ext uri="{FF2B5EF4-FFF2-40B4-BE49-F238E27FC236}">
                <a16:creationId xmlns:a16="http://schemas.microsoft.com/office/drawing/2014/main" id="{4908D570-EA0D-319E-8772-6C62F9B41FF9}"/>
              </a:ext>
            </a:extLst>
          </p:cNvPr>
          <p:cNvSpPr/>
          <p:nvPr/>
        </p:nvSpPr>
        <p:spPr>
          <a:xfrm>
            <a:off x="476805" y="4572000"/>
            <a:ext cx="3077257" cy="787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Vias Marginais: 9,8 km</a:t>
            </a:r>
            <a:endParaRPr sz="2000" dirty="0">
              <a:solidFill>
                <a:srgbClr val="71CC98"/>
              </a:solidFill>
            </a:endParaRPr>
          </a:p>
        </p:txBody>
      </p:sp>
      <p:sp>
        <p:nvSpPr>
          <p:cNvPr id="122" name="Google Shape;737;p70">
            <a:extLst>
              <a:ext uri="{FF2B5EF4-FFF2-40B4-BE49-F238E27FC236}">
                <a16:creationId xmlns:a16="http://schemas.microsoft.com/office/drawing/2014/main" id="{F99EC1F9-D474-1868-E57F-5EBAEFD2D65D}"/>
              </a:ext>
            </a:extLst>
          </p:cNvPr>
          <p:cNvSpPr txBox="1"/>
          <p:nvPr/>
        </p:nvSpPr>
        <p:spPr>
          <a:xfrm>
            <a:off x="527363" y="4964910"/>
            <a:ext cx="302613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PR-092 – km 238 ao km 257 – Arapoti – </a:t>
            </a:r>
            <a:r>
              <a:rPr lang="pt-BR" sz="1000" b="1" dirty="0" err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Siq</a:t>
            </a: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Campos – W. Bráz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PR-151 – km 209 ao km 215 – Jaguariaíva</a:t>
            </a:r>
          </a:p>
        </p:txBody>
      </p:sp>
      <p:sp>
        <p:nvSpPr>
          <p:cNvPr id="123" name="Google Shape;732;p70">
            <a:extLst>
              <a:ext uri="{FF2B5EF4-FFF2-40B4-BE49-F238E27FC236}">
                <a16:creationId xmlns:a16="http://schemas.microsoft.com/office/drawing/2014/main" id="{48D91912-32E1-423A-5B68-3D8B8E996B6E}"/>
              </a:ext>
            </a:extLst>
          </p:cNvPr>
          <p:cNvSpPr/>
          <p:nvPr/>
        </p:nvSpPr>
        <p:spPr>
          <a:xfrm>
            <a:off x="4450337" y="4657376"/>
            <a:ext cx="4072630" cy="912096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4" name="Google Shape;736;p70">
            <a:extLst>
              <a:ext uri="{FF2B5EF4-FFF2-40B4-BE49-F238E27FC236}">
                <a16:creationId xmlns:a16="http://schemas.microsoft.com/office/drawing/2014/main" id="{2617FB5C-4CEF-C81C-55E8-AE0669ADEEE1}"/>
              </a:ext>
            </a:extLst>
          </p:cNvPr>
          <p:cNvSpPr/>
          <p:nvPr/>
        </p:nvSpPr>
        <p:spPr>
          <a:xfrm>
            <a:off x="4546290" y="4662184"/>
            <a:ext cx="4140825" cy="40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Ciclovias: 4,2 km</a:t>
            </a:r>
          </a:p>
        </p:txBody>
      </p:sp>
      <p:sp>
        <p:nvSpPr>
          <p:cNvPr id="125" name="Google Shape;737;p70">
            <a:extLst>
              <a:ext uri="{FF2B5EF4-FFF2-40B4-BE49-F238E27FC236}">
                <a16:creationId xmlns:a16="http://schemas.microsoft.com/office/drawing/2014/main" id="{FD14A0F9-DCA8-2810-7E13-F7458D18849A}"/>
              </a:ext>
            </a:extLst>
          </p:cNvPr>
          <p:cNvSpPr txBox="1"/>
          <p:nvPr/>
        </p:nvSpPr>
        <p:spPr>
          <a:xfrm>
            <a:off x="4570726" y="5048778"/>
            <a:ext cx="398321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PR-092 – km 238 ao km 280 – Arapoti - </a:t>
            </a:r>
            <a:r>
              <a:rPr lang="pt-BR" sz="1000" b="1" dirty="0" err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Siq</a:t>
            </a: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Campos – W. Bráz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PR-151 - km 214 ao km 216 – Jaguariaíva</a:t>
            </a:r>
          </a:p>
        </p:txBody>
      </p:sp>
      <p:sp>
        <p:nvSpPr>
          <p:cNvPr id="63" name="Google Shape;732;p70">
            <a:extLst>
              <a:ext uri="{FF2B5EF4-FFF2-40B4-BE49-F238E27FC236}">
                <a16:creationId xmlns:a16="http://schemas.microsoft.com/office/drawing/2014/main" id="{1A1D10D1-7829-9D19-F72E-F18C16163F43}"/>
              </a:ext>
            </a:extLst>
          </p:cNvPr>
          <p:cNvSpPr/>
          <p:nvPr/>
        </p:nvSpPr>
        <p:spPr>
          <a:xfrm>
            <a:off x="399253" y="5592621"/>
            <a:ext cx="3924592" cy="900639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4" name="Google Shape;736;p70">
            <a:extLst>
              <a:ext uri="{FF2B5EF4-FFF2-40B4-BE49-F238E27FC236}">
                <a16:creationId xmlns:a16="http://schemas.microsoft.com/office/drawing/2014/main" id="{7383D941-F456-DAF6-6826-933D111035A2}"/>
              </a:ext>
            </a:extLst>
          </p:cNvPr>
          <p:cNvSpPr/>
          <p:nvPr/>
        </p:nvSpPr>
        <p:spPr>
          <a:xfrm>
            <a:off x="476805" y="5578763"/>
            <a:ext cx="3775072" cy="671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Iluminação de Trecho em Serra: 30 km</a:t>
            </a:r>
          </a:p>
        </p:txBody>
      </p:sp>
      <p:sp>
        <p:nvSpPr>
          <p:cNvPr id="65" name="Google Shape;737;p70">
            <a:extLst>
              <a:ext uri="{FF2B5EF4-FFF2-40B4-BE49-F238E27FC236}">
                <a16:creationId xmlns:a16="http://schemas.microsoft.com/office/drawing/2014/main" id="{877B1D89-5E05-52A3-5B36-E46BDCB777FB}"/>
              </a:ext>
            </a:extLst>
          </p:cNvPr>
          <p:cNvSpPr txBox="1"/>
          <p:nvPr/>
        </p:nvSpPr>
        <p:spPr>
          <a:xfrm>
            <a:off x="476805" y="6238742"/>
            <a:ext cx="3026137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BR-277 – km 31 ao km 46 – Morretes</a:t>
            </a:r>
          </a:p>
        </p:txBody>
      </p:sp>
      <p:sp>
        <p:nvSpPr>
          <p:cNvPr id="66" name="Google Shape;732;p70">
            <a:extLst>
              <a:ext uri="{FF2B5EF4-FFF2-40B4-BE49-F238E27FC236}">
                <a16:creationId xmlns:a16="http://schemas.microsoft.com/office/drawing/2014/main" id="{517942B0-172C-F2CD-236A-4CA32FC33042}"/>
              </a:ext>
            </a:extLst>
          </p:cNvPr>
          <p:cNvSpPr/>
          <p:nvPr/>
        </p:nvSpPr>
        <p:spPr>
          <a:xfrm>
            <a:off x="4450337" y="5672414"/>
            <a:ext cx="4072630" cy="912096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7" name="Google Shape;736;p70">
            <a:extLst>
              <a:ext uri="{FF2B5EF4-FFF2-40B4-BE49-F238E27FC236}">
                <a16:creationId xmlns:a16="http://schemas.microsoft.com/office/drawing/2014/main" id="{919E187E-80DB-63AC-2197-DEFDAC712024}"/>
              </a:ext>
            </a:extLst>
          </p:cNvPr>
          <p:cNvSpPr/>
          <p:nvPr/>
        </p:nvSpPr>
        <p:spPr>
          <a:xfrm>
            <a:off x="4546290" y="5677222"/>
            <a:ext cx="4140825" cy="40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Área de Escape: 01</a:t>
            </a:r>
          </a:p>
        </p:txBody>
      </p:sp>
      <p:sp>
        <p:nvSpPr>
          <p:cNvPr id="68" name="Google Shape;737;p70">
            <a:extLst>
              <a:ext uri="{FF2B5EF4-FFF2-40B4-BE49-F238E27FC236}">
                <a16:creationId xmlns:a16="http://schemas.microsoft.com/office/drawing/2014/main" id="{FDC3AAC4-D5B0-6ECD-ECF5-57962E4C4575}"/>
              </a:ext>
            </a:extLst>
          </p:cNvPr>
          <p:cNvSpPr txBox="1"/>
          <p:nvPr/>
        </p:nvSpPr>
        <p:spPr>
          <a:xfrm>
            <a:off x="4570726" y="6063816"/>
            <a:ext cx="3983217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BR-277 – km 46 - Morretes</a:t>
            </a:r>
          </a:p>
        </p:txBody>
      </p:sp>
      <p:sp>
        <p:nvSpPr>
          <p:cNvPr id="69" name="object 4">
            <a:extLst>
              <a:ext uri="{FF2B5EF4-FFF2-40B4-BE49-F238E27FC236}">
                <a16:creationId xmlns:a16="http://schemas.microsoft.com/office/drawing/2014/main" id="{1E760C83-F989-7F19-1EC6-17BE4EA3F97A}"/>
              </a:ext>
            </a:extLst>
          </p:cNvPr>
          <p:cNvSpPr/>
          <p:nvPr/>
        </p:nvSpPr>
        <p:spPr>
          <a:xfrm>
            <a:off x="8671875" y="2506579"/>
            <a:ext cx="3366611" cy="4025265"/>
          </a:xfrm>
          <a:custGeom>
            <a:avLst/>
            <a:gdLst/>
            <a:ahLst/>
            <a:cxnLst/>
            <a:rect l="l" t="t" r="r" b="b"/>
            <a:pathLst>
              <a:path w="4488815" h="5367020">
                <a:moveTo>
                  <a:pt x="4137253" y="0"/>
                </a:moveTo>
                <a:lnTo>
                  <a:pt x="351383" y="0"/>
                </a:lnTo>
                <a:lnTo>
                  <a:pt x="303701" y="3207"/>
                </a:lnTo>
                <a:lnTo>
                  <a:pt x="257970" y="12551"/>
                </a:lnTo>
                <a:lnTo>
                  <a:pt x="214607" y="27612"/>
                </a:lnTo>
                <a:lnTo>
                  <a:pt x="174031" y="47973"/>
                </a:lnTo>
                <a:lnTo>
                  <a:pt x="136661" y="73213"/>
                </a:lnTo>
                <a:lnTo>
                  <a:pt x="102916" y="102916"/>
                </a:lnTo>
                <a:lnTo>
                  <a:pt x="73213" y="136661"/>
                </a:lnTo>
                <a:lnTo>
                  <a:pt x="47973" y="174031"/>
                </a:lnTo>
                <a:lnTo>
                  <a:pt x="27612" y="214607"/>
                </a:lnTo>
                <a:lnTo>
                  <a:pt x="12551" y="257970"/>
                </a:lnTo>
                <a:lnTo>
                  <a:pt x="3207" y="303701"/>
                </a:lnTo>
                <a:lnTo>
                  <a:pt x="0" y="351383"/>
                </a:lnTo>
                <a:lnTo>
                  <a:pt x="0" y="5015534"/>
                </a:lnTo>
                <a:lnTo>
                  <a:pt x="3207" y="5063216"/>
                </a:lnTo>
                <a:lnTo>
                  <a:pt x="12551" y="5108948"/>
                </a:lnTo>
                <a:lnTo>
                  <a:pt x="27612" y="5152311"/>
                </a:lnTo>
                <a:lnTo>
                  <a:pt x="47973" y="5192887"/>
                </a:lnTo>
                <a:lnTo>
                  <a:pt x="73213" y="5230256"/>
                </a:lnTo>
                <a:lnTo>
                  <a:pt x="102916" y="5264002"/>
                </a:lnTo>
                <a:lnTo>
                  <a:pt x="136661" y="5293704"/>
                </a:lnTo>
                <a:lnTo>
                  <a:pt x="174031" y="5318945"/>
                </a:lnTo>
                <a:lnTo>
                  <a:pt x="214607" y="5339305"/>
                </a:lnTo>
                <a:lnTo>
                  <a:pt x="257970" y="5354366"/>
                </a:lnTo>
                <a:lnTo>
                  <a:pt x="303701" y="5363710"/>
                </a:lnTo>
                <a:lnTo>
                  <a:pt x="351383" y="5366918"/>
                </a:lnTo>
                <a:lnTo>
                  <a:pt x="4137253" y="5366918"/>
                </a:lnTo>
                <a:lnTo>
                  <a:pt x="4184935" y="5363710"/>
                </a:lnTo>
                <a:lnTo>
                  <a:pt x="4230666" y="5354366"/>
                </a:lnTo>
                <a:lnTo>
                  <a:pt x="4274030" y="5339305"/>
                </a:lnTo>
                <a:lnTo>
                  <a:pt x="4314605" y="5318945"/>
                </a:lnTo>
                <a:lnTo>
                  <a:pt x="4351975" y="5293704"/>
                </a:lnTo>
                <a:lnTo>
                  <a:pt x="4385721" y="5264002"/>
                </a:lnTo>
                <a:lnTo>
                  <a:pt x="4415423" y="5230256"/>
                </a:lnTo>
                <a:lnTo>
                  <a:pt x="4440664" y="5192887"/>
                </a:lnTo>
                <a:lnTo>
                  <a:pt x="4461024" y="5152311"/>
                </a:lnTo>
                <a:lnTo>
                  <a:pt x="4476085" y="5108948"/>
                </a:lnTo>
                <a:lnTo>
                  <a:pt x="4485429" y="5063216"/>
                </a:lnTo>
                <a:lnTo>
                  <a:pt x="4488637" y="5015534"/>
                </a:lnTo>
                <a:lnTo>
                  <a:pt x="4488637" y="351383"/>
                </a:lnTo>
                <a:lnTo>
                  <a:pt x="4485429" y="303701"/>
                </a:lnTo>
                <a:lnTo>
                  <a:pt x="4476085" y="257970"/>
                </a:lnTo>
                <a:lnTo>
                  <a:pt x="4461024" y="214607"/>
                </a:lnTo>
                <a:lnTo>
                  <a:pt x="4440664" y="174031"/>
                </a:lnTo>
                <a:lnTo>
                  <a:pt x="4415423" y="136661"/>
                </a:lnTo>
                <a:lnTo>
                  <a:pt x="4385721" y="102916"/>
                </a:lnTo>
                <a:lnTo>
                  <a:pt x="4351975" y="73213"/>
                </a:lnTo>
                <a:lnTo>
                  <a:pt x="4314605" y="47973"/>
                </a:lnTo>
                <a:lnTo>
                  <a:pt x="4274030" y="27612"/>
                </a:lnTo>
                <a:lnTo>
                  <a:pt x="4230666" y="12551"/>
                </a:lnTo>
                <a:lnTo>
                  <a:pt x="4184935" y="3207"/>
                </a:lnTo>
                <a:lnTo>
                  <a:pt x="41372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0" name="object 11">
            <a:extLst>
              <a:ext uri="{FF2B5EF4-FFF2-40B4-BE49-F238E27FC236}">
                <a16:creationId xmlns:a16="http://schemas.microsoft.com/office/drawing/2014/main" id="{6764BBFF-3113-493F-77AD-64F3F590BFEE}"/>
              </a:ext>
            </a:extLst>
          </p:cNvPr>
          <p:cNvSpPr/>
          <p:nvPr/>
        </p:nvSpPr>
        <p:spPr>
          <a:xfrm>
            <a:off x="10934195" y="2884673"/>
            <a:ext cx="468154" cy="0"/>
          </a:xfrm>
          <a:custGeom>
            <a:avLst/>
            <a:gdLst/>
            <a:ahLst/>
            <a:cxnLst/>
            <a:rect l="l" t="t" r="r" b="b"/>
            <a:pathLst>
              <a:path w="624205">
                <a:moveTo>
                  <a:pt x="0" y="0"/>
                </a:moveTo>
                <a:lnTo>
                  <a:pt x="623938" y="0"/>
                </a:lnTo>
              </a:path>
            </a:pathLst>
          </a:custGeom>
          <a:ln w="3810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1" name="object 12">
            <a:extLst>
              <a:ext uri="{FF2B5EF4-FFF2-40B4-BE49-F238E27FC236}">
                <a16:creationId xmlns:a16="http://schemas.microsoft.com/office/drawing/2014/main" id="{BBE300E6-936D-518C-1A1B-87A23AEA821F}"/>
              </a:ext>
            </a:extLst>
          </p:cNvPr>
          <p:cNvSpPr txBox="1"/>
          <p:nvPr/>
        </p:nvSpPr>
        <p:spPr>
          <a:xfrm>
            <a:off x="11425683" y="2834141"/>
            <a:ext cx="424814" cy="105318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600" b="1" spc="-8" dirty="0">
                <a:solidFill>
                  <a:srgbClr val="173153"/>
                </a:solidFill>
                <a:latin typeface="Gilroy"/>
                <a:cs typeface="Gilroy"/>
              </a:rPr>
              <a:t>Duplicação</a:t>
            </a:r>
            <a:endParaRPr sz="600" dirty="0">
              <a:latin typeface="Gilroy"/>
              <a:cs typeface="Gilroy"/>
            </a:endParaRPr>
          </a:p>
        </p:txBody>
      </p:sp>
      <p:sp>
        <p:nvSpPr>
          <p:cNvPr id="72" name="object 13">
            <a:extLst>
              <a:ext uri="{FF2B5EF4-FFF2-40B4-BE49-F238E27FC236}">
                <a16:creationId xmlns:a16="http://schemas.microsoft.com/office/drawing/2014/main" id="{FB579DDE-EF4D-A8AA-DBC1-02F9C3DA0794}"/>
              </a:ext>
            </a:extLst>
          </p:cNvPr>
          <p:cNvSpPr/>
          <p:nvPr/>
        </p:nvSpPr>
        <p:spPr>
          <a:xfrm>
            <a:off x="10934195" y="3017813"/>
            <a:ext cx="468154" cy="0"/>
          </a:xfrm>
          <a:custGeom>
            <a:avLst/>
            <a:gdLst/>
            <a:ahLst/>
            <a:cxnLst/>
            <a:rect l="l" t="t" r="r" b="b"/>
            <a:pathLst>
              <a:path w="624205">
                <a:moveTo>
                  <a:pt x="0" y="0"/>
                </a:moveTo>
                <a:lnTo>
                  <a:pt x="623938" y="0"/>
                </a:lnTo>
              </a:path>
            </a:pathLst>
          </a:custGeom>
          <a:ln w="38100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3" name="object 14">
            <a:extLst>
              <a:ext uri="{FF2B5EF4-FFF2-40B4-BE49-F238E27FC236}">
                <a16:creationId xmlns:a16="http://schemas.microsoft.com/office/drawing/2014/main" id="{62982837-7DE6-7301-86E7-CD823B6767B8}"/>
              </a:ext>
            </a:extLst>
          </p:cNvPr>
          <p:cNvSpPr txBox="1"/>
          <p:nvPr/>
        </p:nvSpPr>
        <p:spPr>
          <a:xfrm>
            <a:off x="11425683" y="2971207"/>
            <a:ext cx="523761" cy="105318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600" b="1" dirty="0">
                <a:solidFill>
                  <a:srgbClr val="173153"/>
                </a:solidFill>
                <a:latin typeface="Gilroy"/>
                <a:cs typeface="Gilroy"/>
              </a:rPr>
              <a:t>Faixa</a:t>
            </a:r>
            <a:r>
              <a:rPr sz="600" b="1" spc="53" dirty="0">
                <a:solidFill>
                  <a:srgbClr val="173153"/>
                </a:solidFill>
                <a:latin typeface="Gilroy"/>
                <a:cs typeface="Gilroy"/>
              </a:rPr>
              <a:t> </a:t>
            </a:r>
            <a:r>
              <a:rPr sz="600" b="1" spc="-8" dirty="0">
                <a:solidFill>
                  <a:srgbClr val="173153"/>
                </a:solidFill>
                <a:latin typeface="Gilroy"/>
                <a:cs typeface="Gilroy"/>
              </a:rPr>
              <a:t>Adicional</a:t>
            </a:r>
            <a:endParaRPr sz="600" dirty="0">
              <a:latin typeface="Gilroy"/>
              <a:cs typeface="Gilroy"/>
            </a:endParaRPr>
          </a:p>
        </p:txBody>
      </p:sp>
      <p:sp>
        <p:nvSpPr>
          <p:cNvPr id="74" name="object 15">
            <a:extLst>
              <a:ext uri="{FF2B5EF4-FFF2-40B4-BE49-F238E27FC236}">
                <a16:creationId xmlns:a16="http://schemas.microsoft.com/office/drawing/2014/main" id="{C285E7B7-EA5B-4F49-8F65-3B1D1B4036F9}"/>
              </a:ext>
            </a:extLst>
          </p:cNvPr>
          <p:cNvSpPr/>
          <p:nvPr/>
        </p:nvSpPr>
        <p:spPr>
          <a:xfrm>
            <a:off x="10934195" y="3160477"/>
            <a:ext cx="468154" cy="0"/>
          </a:xfrm>
          <a:custGeom>
            <a:avLst/>
            <a:gdLst/>
            <a:ahLst/>
            <a:cxnLst/>
            <a:rect l="l" t="t" r="r" b="b"/>
            <a:pathLst>
              <a:path w="624205">
                <a:moveTo>
                  <a:pt x="0" y="0"/>
                </a:moveTo>
                <a:lnTo>
                  <a:pt x="623938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5" name="object 16">
            <a:extLst>
              <a:ext uri="{FF2B5EF4-FFF2-40B4-BE49-F238E27FC236}">
                <a16:creationId xmlns:a16="http://schemas.microsoft.com/office/drawing/2014/main" id="{0D070373-8B5D-603B-5171-C7902D9E28B7}"/>
              </a:ext>
            </a:extLst>
          </p:cNvPr>
          <p:cNvSpPr txBox="1"/>
          <p:nvPr/>
        </p:nvSpPr>
        <p:spPr>
          <a:xfrm>
            <a:off x="11425683" y="3106511"/>
            <a:ext cx="468154" cy="105318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600" b="1" dirty="0">
                <a:solidFill>
                  <a:srgbClr val="173153"/>
                </a:solidFill>
                <a:latin typeface="Gilroy"/>
                <a:cs typeface="Gilroy"/>
              </a:rPr>
              <a:t>Via</a:t>
            </a:r>
            <a:r>
              <a:rPr sz="600" b="1" spc="15" dirty="0">
                <a:solidFill>
                  <a:srgbClr val="173153"/>
                </a:solidFill>
                <a:latin typeface="Gilroy"/>
                <a:cs typeface="Gilroy"/>
              </a:rPr>
              <a:t> </a:t>
            </a:r>
            <a:r>
              <a:rPr sz="600" b="1" spc="-8" dirty="0">
                <a:solidFill>
                  <a:srgbClr val="173153"/>
                </a:solidFill>
                <a:latin typeface="Gilroy"/>
                <a:cs typeface="Gilroy"/>
              </a:rPr>
              <a:t>Marginal</a:t>
            </a:r>
            <a:endParaRPr sz="600" dirty="0">
              <a:latin typeface="Gilroy"/>
              <a:cs typeface="Gilroy"/>
            </a:endParaRPr>
          </a:p>
        </p:txBody>
      </p:sp>
      <p:sp>
        <p:nvSpPr>
          <p:cNvPr id="76" name="object 17">
            <a:extLst>
              <a:ext uri="{FF2B5EF4-FFF2-40B4-BE49-F238E27FC236}">
                <a16:creationId xmlns:a16="http://schemas.microsoft.com/office/drawing/2014/main" id="{B34DB31F-DBFB-5CCF-242B-4B9B5591F8F3}"/>
              </a:ext>
            </a:extLst>
          </p:cNvPr>
          <p:cNvSpPr/>
          <p:nvPr/>
        </p:nvSpPr>
        <p:spPr>
          <a:xfrm>
            <a:off x="10934195" y="3293616"/>
            <a:ext cx="468154" cy="0"/>
          </a:xfrm>
          <a:custGeom>
            <a:avLst/>
            <a:gdLst/>
            <a:ahLst/>
            <a:cxnLst/>
            <a:rect l="l" t="t" r="r" b="b"/>
            <a:pathLst>
              <a:path w="624205">
                <a:moveTo>
                  <a:pt x="0" y="0"/>
                </a:moveTo>
                <a:lnTo>
                  <a:pt x="623938" y="0"/>
                </a:lnTo>
              </a:path>
            </a:pathLst>
          </a:custGeom>
          <a:ln w="38100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7" name="object 18">
            <a:extLst>
              <a:ext uri="{FF2B5EF4-FFF2-40B4-BE49-F238E27FC236}">
                <a16:creationId xmlns:a16="http://schemas.microsoft.com/office/drawing/2014/main" id="{1330341A-1B8F-E11D-301F-0B6FC2585529}"/>
              </a:ext>
            </a:extLst>
          </p:cNvPr>
          <p:cNvSpPr txBox="1"/>
          <p:nvPr/>
        </p:nvSpPr>
        <p:spPr>
          <a:xfrm>
            <a:off x="11425683" y="3245334"/>
            <a:ext cx="396644" cy="105318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600" b="1" spc="-8" dirty="0">
                <a:solidFill>
                  <a:srgbClr val="173153"/>
                </a:solidFill>
                <a:latin typeface="Gilroy"/>
                <a:cs typeface="Gilroy"/>
              </a:rPr>
              <a:t>Ciclovia</a:t>
            </a:r>
            <a:endParaRPr sz="600" dirty="0">
              <a:latin typeface="Gilroy"/>
              <a:cs typeface="Gilroy"/>
            </a:endParaRPr>
          </a:p>
        </p:txBody>
      </p:sp>
      <p:grpSp>
        <p:nvGrpSpPr>
          <p:cNvPr id="78" name="object 40">
            <a:extLst>
              <a:ext uri="{FF2B5EF4-FFF2-40B4-BE49-F238E27FC236}">
                <a16:creationId xmlns:a16="http://schemas.microsoft.com/office/drawing/2014/main" id="{C9490304-18A6-CD04-E47E-F6704422B092}"/>
              </a:ext>
            </a:extLst>
          </p:cNvPr>
          <p:cNvGrpSpPr/>
          <p:nvPr/>
        </p:nvGrpSpPr>
        <p:grpSpPr>
          <a:xfrm>
            <a:off x="9105263" y="2741253"/>
            <a:ext cx="2846546" cy="3790950"/>
            <a:chOff x="10750364" y="2787257"/>
            <a:chExt cx="3795395" cy="5054600"/>
          </a:xfrm>
        </p:grpSpPr>
        <p:sp>
          <p:nvSpPr>
            <p:cNvPr id="79" name="object 41">
              <a:extLst>
                <a:ext uri="{FF2B5EF4-FFF2-40B4-BE49-F238E27FC236}">
                  <a16:creationId xmlns:a16="http://schemas.microsoft.com/office/drawing/2014/main" id="{C234E36C-8876-394D-57A6-0F6E7EE0AA4D}"/>
                </a:ext>
              </a:extLst>
            </p:cNvPr>
            <p:cNvSpPr/>
            <p:nvPr/>
          </p:nvSpPr>
          <p:spPr>
            <a:xfrm>
              <a:off x="13092266" y="2790432"/>
              <a:ext cx="1450340" cy="916940"/>
            </a:xfrm>
            <a:custGeom>
              <a:avLst/>
              <a:gdLst/>
              <a:ahLst/>
              <a:cxnLst/>
              <a:rect l="l" t="t" r="r" b="b"/>
              <a:pathLst>
                <a:path w="1450340" h="916939">
                  <a:moveTo>
                    <a:pt x="1396707" y="916901"/>
                  </a:moveTo>
                  <a:lnTo>
                    <a:pt x="53428" y="916901"/>
                  </a:lnTo>
                  <a:lnTo>
                    <a:pt x="32629" y="912702"/>
                  </a:lnTo>
                  <a:lnTo>
                    <a:pt x="15646" y="901250"/>
                  </a:lnTo>
                  <a:lnTo>
                    <a:pt x="4197" y="884267"/>
                  </a:lnTo>
                  <a:lnTo>
                    <a:pt x="0" y="863473"/>
                  </a:lnTo>
                  <a:lnTo>
                    <a:pt x="0" y="53428"/>
                  </a:lnTo>
                  <a:lnTo>
                    <a:pt x="4197" y="32629"/>
                  </a:lnTo>
                  <a:lnTo>
                    <a:pt x="15646" y="15646"/>
                  </a:lnTo>
                  <a:lnTo>
                    <a:pt x="32629" y="4197"/>
                  </a:lnTo>
                  <a:lnTo>
                    <a:pt x="53428" y="0"/>
                  </a:lnTo>
                  <a:lnTo>
                    <a:pt x="1396707" y="0"/>
                  </a:lnTo>
                  <a:lnTo>
                    <a:pt x="1417507" y="4197"/>
                  </a:lnTo>
                  <a:lnTo>
                    <a:pt x="1434490" y="15646"/>
                  </a:lnTo>
                  <a:lnTo>
                    <a:pt x="1445939" y="32629"/>
                  </a:lnTo>
                  <a:lnTo>
                    <a:pt x="1450136" y="53428"/>
                  </a:lnTo>
                  <a:lnTo>
                    <a:pt x="1450136" y="863473"/>
                  </a:lnTo>
                  <a:lnTo>
                    <a:pt x="1445939" y="884267"/>
                  </a:lnTo>
                  <a:lnTo>
                    <a:pt x="1434490" y="901250"/>
                  </a:lnTo>
                  <a:lnTo>
                    <a:pt x="1417507" y="912702"/>
                  </a:lnTo>
                  <a:lnTo>
                    <a:pt x="1396707" y="916901"/>
                  </a:lnTo>
                  <a:close/>
                </a:path>
              </a:pathLst>
            </a:custGeom>
            <a:ln w="6350">
              <a:solidFill>
                <a:srgbClr val="173153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80" name="object 42">
              <a:extLst>
                <a:ext uri="{FF2B5EF4-FFF2-40B4-BE49-F238E27FC236}">
                  <a16:creationId xmlns:a16="http://schemas.microsoft.com/office/drawing/2014/main" id="{26542974-FB70-CEAF-01BE-034A10553B35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50364" y="6476021"/>
              <a:ext cx="3162294" cy="1365250"/>
            </a:xfrm>
            <a:prstGeom prst="rect">
              <a:avLst/>
            </a:prstGeom>
          </p:spPr>
        </p:pic>
      </p:grpSp>
      <p:sp>
        <p:nvSpPr>
          <p:cNvPr id="81" name="object 76">
            <a:extLst>
              <a:ext uri="{FF2B5EF4-FFF2-40B4-BE49-F238E27FC236}">
                <a16:creationId xmlns:a16="http://schemas.microsoft.com/office/drawing/2014/main" id="{A0B14B2C-C7F4-DFEF-63B2-0B0FBCD773FF}"/>
              </a:ext>
            </a:extLst>
          </p:cNvPr>
          <p:cNvSpPr txBox="1"/>
          <p:nvPr/>
        </p:nvSpPr>
        <p:spPr>
          <a:xfrm>
            <a:off x="9926947" y="5780809"/>
            <a:ext cx="419576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675" b="1" spc="-8" dirty="0">
                <a:solidFill>
                  <a:srgbClr val="FFFFFF"/>
                </a:solidFill>
                <a:latin typeface="Arial"/>
                <a:cs typeface="Arial"/>
              </a:rPr>
              <a:t>Morretes</a:t>
            </a:r>
            <a:endParaRPr sz="675" dirty="0">
              <a:latin typeface="Arial"/>
              <a:cs typeface="Arial"/>
            </a:endParaRPr>
          </a:p>
        </p:txBody>
      </p:sp>
      <p:pic>
        <p:nvPicPr>
          <p:cNvPr id="82" name="object 77">
            <a:extLst>
              <a:ext uri="{FF2B5EF4-FFF2-40B4-BE49-F238E27FC236}">
                <a16:creationId xmlns:a16="http://schemas.microsoft.com/office/drawing/2014/main" id="{DF6C1260-AA7C-D67C-4E9B-5991CA7900B4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71881" y="2507461"/>
            <a:ext cx="1519228" cy="1843078"/>
          </a:xfrm>
          <a:prstGeom prst="rect">
            <a:avLst/>
          </a:prstGeom>
        </p:spPr>
      </p:pic>
      <p:sp>
        <p:nvSpPr>
          <p:cNvPr id="83" name="object 78">
            <a:extLst>
              <a:ext uri="{FF2B5EF4-FFF2-40B4-BE49-F238E27FC236}">
                <a16:creationId xmlns:a16="http://schemas.microsoft.com/office/drawing/2014/main" id="{216663CD-A279-9CEA-05E4-AD9B1E6DAE22}"/>
              </a:ext>
            </a:extLst>
          </p:cNvPr>
          <p:cNvSpPr txBox="1"/>
          <p:nvPr/>
        </p:nvSpPr>
        <p:spPr>
          <a:xfrm>
            <a:off x="8856161" y="3874297"/>
            <a:ext cx="359093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675" b="1" spc="-8" dirty="0">
                <a:solidFill>
                  <a:srgbClr val="FFFFFF"/>
                </a:solidFill>
                <a:latin typeface="Arial"/>
                <a:cs typeface="Arial"/>
              </a:rPr>
              <a:t>Arapoti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84" name="object 79">
            <a:extLst>
              <a:ext uri="{FF2B5EF4-FFF2-40B4-BE49-F238E27FC236}">
                <a16:creationId xmlns:a16="http://schemas.microsoft.com/office/drawing/2014/main" id="{365B04AB-5CD6-65C5-363C-92F7D91F9BF9}"/>
              </a:ext>
            </a:extLst>
          </p:cNvPr>
          <p:cNvSpPr txBox="1"/>
          <p:nvPr/>
        </p:nvSpPr>
        <p:spPr>
          <a:xfrm>
            <a:off x="9730818" y="3094175"/>
            <a:ext cx="529114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spcBef>
                <a:spcPts val="75"/>
              </a:spcBef>
            </a:pPr>
            <a:r>
              <a:rPr sz="675" b="1" spc="-8" dirty="0">
                <a:solidFill>
                  <a:srgbClr val="FFFFFF"/>
                </a:solidFill>
                <a:latin typeface="Arial"/>
                <a:cs typeface="Arial"/>
              </a:rPr>
              <a:t>Wenceslau </a:t>
            </a:r>
            <a:r>
              <a:rPr sz="675" b="1" spc="-15" dirty="0">
                <a:solidFill>
                  <a:srgbClr val="FFFFFF"/>
                </a:solidFill>
                <a:latin typeface="Arial"/>
                <a:cs typeface="Arial"/>
              </a:rPr>
              <a:t>Bráz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85" name="object 80">
            <a:extLst>
              <a:ext uri="{FF2B5EF4-FFF2-40B4-BE49-F238E27FC236}">
                <a16:creationId xmlns:a16="http://schemas.microsoft.com/office/drawing/2014/main" id="{88969DEE-C314-A80E-E41C-E3FD2B04D476}"/>
              </a:ext>
            </a:extLst>
          </p:cNvPr>
          <p:cNvSpPr txBox="1"/>
          <p:nvPr/>
        </p:nvSpPr>
        <p:spPr>
          <a:xfrm>
            <a:off x="9693885" y="2502697"/>
            <a:ext cx="411480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spcBef>
                <a:spcPts val="75"/>
              </a:spcBef>
            </a:pPr>
            <a:r>
              <a:rPr sz="675" b="1" spc="-15" dirty="0">
                <a:solidFill>
                  <a:srgbClr val="FFFFFF"/>
                </a:solidFill>
                <a:latin typeface="Arial"/>
                <a:cs typeface="Arial"/>
              </a:rPr>
              <a:t>Siq. </a:t>
            </a:r>
            <a:r>
              <a:rPr sz="675" b="1" spc="-8" dirty="0">
                <a:solidFill>
                  <a:srgbClr val="FFFFFF"/>
                </a:solidFill>
                <a:latin typeface="Arial"/>
                <a:cs typeface="Arial"/>
              </a:rPr>
              <a:t>Campos</a:t>
            </a:r>
            <a:endParaRPr sz="675" dirty="0">
              <a:latin typeface="Arial"/>
              <a:cs typeface="Arial"/>
            </a:endParaRPr>
          </a:p>
        </p:txBody>
      </p:sp>
      <p:pic>
        <p:nvPicPr>
          <p:cNvPr id="86" name="object 81">
            <a:extLst>
              <a:ext uri="{FF2B5EF4-FFF2-40B4-BE49-F238E27FC236}">
                <a16:creationId xmlns:a16="http://schemas.microsoft.com/office/drawing/2014/main" id="{891C8E0F-EBC3-7BB5-A528-84758F205D38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671881" y="4474368"/>
            <a:ext cx="1681157" cy="942971"/>
          </a:xfrm>
          <a:prstGeom prst="rect">
            <a:avLst/>
          </a:prstGeom>
        </p:spPr>
      </p:pic>
      <p:sp>
        <p:nvSpPr>
          <p:cNvPr id="87" name="object 82">
            <a:extLst>
              <a:ext uri="{FF2B5EF4-FFF2-40B4-BE49-F238E27FC236}">
                <a16:creationId xmlns:a16="http://schemas.microsoft.com/office/drawing/2014/main" id="{DAEB9DE2-EAD3-47A5-EF44-CE230E82A2EF}"/>
              </a:ext>
            </a:extLst>
          </p:cNvPr>
          <p:cNvSpPr txBox="1"/>
          <p:nvPr/>
        </p:nvSpPr>
        <p:spPr>
          <a:xfrm>
            <a:off x="9236870" y="4621669"/>
            <a:ext cx="566738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675" b="1" spc="-8" dirty="0">
                <a:solidFill>
                  <a:srgbClr val="FFFFFF"/>
                </a:solidFill>
                <a:latin typeface="Arial"/>
                <a:cs typeface="Arial"/>
              </a:rPr>
              <a:t>Jaguariaíva</a:t>
            </a:r>
            <a:endParaRPr sz="675" dirty="0">
              <a:latin typeface="Arial"/>
              <a:cs typeface="Arial"/>
            </a:endParaRPr>
          </a:p>
        </p:txBody>
      </p:sp>
      <p:grpSp>
        <p:nvGrpSpPr>
          <p:cNvPr id="88" name="object 83">
            <a:extLst>
              <a:ext uri="{FF2B5EF4-FFF2-40B4-BE49-F238E27FC236}">
                <a16:creationId xmlns:a16="http://schemas.microsoft.com/office/drawing/2014/main" id="{63AAC311-BEBF-E870-AECA-50F3192D1D2B}"/>
              </a:ext>
            </a:extLst>
          </p:cNvPr>
          <p:cNvGrpSpPr/>
          <p:nvPr/>
        </p:nvGrpSpPr>
        <p:grpSpPr>
          <a:xfrm>
            <a:off x="10109539" y="3384226"/>
            <a:ext cx="1924661" cy="2212943"/>
            <a:chOff x="12089400" y="3644554"/>
            <a:chExt cx="2566214" cy="2950590"/>
          </a:xfrm>
        </p:grpSpPr>
        <p:pic>
          <p:nvPicPr>
            <p:cNvPr id="89" name="object 84">
              <a:extLst>
                <a:ext uri="{FF2B5EF4-FFF2-40B4-BE49-F238E27FC236}">
                  <a16:creationId xmlns:a16="http://schemas.microsoft.com/office/drawing/2014/main" id="{66B20A06-8318-953C-39E9-9804F03E02C2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087172" y="4031276"/>
              <a:ext cx="1568442" cy="1739895"/>
            </a:xfrm>
            <a:prstGeom prst="rect">
              <a:avLst/>
            </a:prstGeom>
          </p:spPr>
        </p:pic>
        <p:sp>
          <p:nvSpPr>
            <p:cNvPr id="90" name="object 85">
              <a:extLst>
                <a:ext uri="{FF2B5EF4-FFF2-40B4-BE49-F238E27FC236}">
                  <a16:creationId xmlns:a16="http://schemas.microsoft.com/office/drawing/2014/main" id="{8E1E704B-4591-2312-9F3A-7A9301D7A7FA}"/>
                </a:ext>
              </a:extLst>
            </p:cNvPr>
            <p:cNvSpPr/>
            <p:nvPr/>
          </p:nvSpPr>
          <p:spPr>
            <a:xfrm>
              <a:off x="12151085" y="3697586"/>
              <a:ext cx="1384935" cy="764540"/>
            </a:xfrm>
            <a:custGeom>
              <a:avLst/>
              <a:gdLst/>
              <a:ahLst/>
              <a:cxnLst/>
              <a:rect l="l" t="t" r="r" b="b"/>
              <a:pathLst>
                <a:path w="1384934" h="764539">
                  <a:moveTo>
                    <a:pt x="0" y="0"/>
                  </a:moveTo>
                  <a:lnTo>
                    <a:pt x="1384528" y="764171"/>
                  </a:lnTo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91" name="object 86">
              <a:extLst>
                <a:ext uri="{FF2B5EF4-FFF2-40B4-BE49-F238E27FC236}">
                  <a16:creationId xmlns:a16="http://schemas.microsoft.com/office/drawing/2014/main" id="{B2F98701-3B80-B46A-586B-1F37AF0F5F45}"/>
                </a:ext>
              </a:extLst>
            </p:cNvPr>
            <p:cNvSpPr/>
            <p:nvPr/>
          </p:nvSpPr>
          <p:spPr>
            <a:xfrm>
              <a:off x="12151085" y="3697586"/>
              <a:ext cx="1384935" cy="764540"/>
            </a:xfrm>
            <a:custGeom>
              <a:avLst/>
              <a:gdLst/>
              <a:ahLst/>
              <a:cxnLst/>
              <a:rect l="l" t="t" r="r" b="b"/>
              <a:pathLst>
                <a:path w="1384934" h="764539">
                  <a:moveTo>
                    <a:pt x="0" y="0"/>
                  </a:moveTo>
                  <a:lnTo>
                    <a:pt x="1384528" y="764171"/>
                  </a:lnTo>
                </a:path>
              </a:pathLst>
            </a:custGeom>
            <a:ln w="9525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92" name="object 88">
              <a:extLst>
                <a:ext uri="{FF2B5EF4-FFF2-40B4-BE49-F238E27FC236}">
                  <a16:creationId xmlns:a16="http://schemas.microsoft.com/office/drawing/2014/main" id="{8B859246-7F2C-2F06-8D76-E2BD84B1FFB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089400" y="3644554"/>
              <a:ext cx="88674" cy="88674"/>
            </a:xfrm>
            <a:prstGeom prst="rect">
              <a:avLst/>
            </a:prstGeom>
          </p:spPr>
        </p:pic>
        <p:sp>
          <p:nvSpPr>
            <p:cNvPr id="93" name="object 89">
              <a:extLst>
                <a:ext uri="{FF2B5EF4-FFF2-40B4-BE49-F238E27FC236}">
                  <a16:creationId xmlns:a16="http://schemas.microsoft.com/office/drawing/2014/main" id="{CD03C196-2279-5490-A16D-546EB0139FC0}"/>
                </a:ext>
              </a:extLst>
            </p:cNvPr>
            <p:cNvSpPr/>
            <p:nvPr/>
          </p:nvSpPr>
          <p:spPr>
            <a:xfrm>
              <a:off x="12223267" y="4862374"/>
              <a:ext cx="1365885" cy="403225"/>
            </a:xfrm>
            <a:custGeom>
              <a:avLst/>
              <a:gdLst/>
              <a:ahLst/>
              <a:cxnLst/>
              <a:rect l="l" t="t" r="r" b="b"/>
              <a:pathLst>
                <a:path w="1365884" h="403225">
                  <a:moveTo>
                    <a:pt x="1365453" y="0"/>
                  </a:moveTo>
                  <a:lnTo>
                    <a:pt x="0" y="402704"/>
                  </a:lnTo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94" name="object 90">
              <a:extLst>
                <a:ext uri="{FF2B5EF4-FFF2-40B4-BE49-F238E27FC236}">
                  <a16:creationId xmlns:a16="http://schemas.microsoft.com/office/drawing/2014/main" id="{63B5A2C2-0E6A-91FB-B986-1D90BC874634}"/>
                </a:ext>
              </a:extLst>
            </p:cNvPr>
            <p:cNvSpPr/>
            <p:nvPr/>
          </p:nvSpPr>
          <p:spPr>
            <a:xfrm>
              <a:off x="12223267" y="4862374"/>
              <a:ext cx="1365885" cy="403225"/>
            </a:xfrm>
            <a:custGeom>
              <a:avLst/>
              <a:gdLst/>
              <a:ahLst/>
              <a:cxnLst/>
              <a:rect l="l" t="t" r="r" b="b"/>
              <a:pathLst>
                <a:path w="1365884" h="403225">
                  <a:moveTo>
                    <a:pt x="0" y="402704"/>
                  </a:moveTo>
                  <a:lnTo>
                    <a:pt x="1365453" y="0"/>
                  </a:lnTo>
                </a:path>
              </a:pathLst>
            </a:custGeom>
            <a:ln w="9525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95" name="object 92">
              <a:extLst>
                <a:ext uri="{FF2B5EF4-FFF2-40B4-BE49-F238E27FC236}">
                  <a16:creationId xmlns:a16="http://schemas.microsoft.com/office/drawing/2014/main" id="{4133FF21-1F08-9F11-16B0-FD664AC86ABA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178920" y="5220726"/>
              <a:ext cx="88696" cy="88696"/>
            </a:xfrm>
            <a:prstGeom prst="rect">
              <a:avLst/>
            </a:prstGeom>
          </p:spPr>
        </p:pic>
        <p:sp>
          <p:nvSpPr>
            <p:cNvPr id="96" name="object 93">
              <a:extLst>
                <a:ext uri="{FF2B5EF4-FFF2-40B4-BE49-F238E27FC236}">
                  <a16:creationId xmlns:a16="http://schemas.microsoft.com/office/drawing/2014/main" id="{ACC46A1A-0A24-4FEE-6943-A7CDB783229B}"/>
                </a:ext>
              </a:extLst>
            </p:cNvPr>
            <p:cNvSpPr/>
            <p:nvPr/>
          </p:nvSpPr>
          <p:spPr>
            <a:xfrm>
              <a:off x="13372314" y="5714326"/>
              <a:ext cx="815340" cy="836294"/>
            </a:xfrm>
            <a:custGeom>
              <a:avLst/>
              <a:gdLst/>
              <a:ahLst/>
              <a:cxnLst/>
              <a:rect l="l" t="t" r="r" b="b"/>
              <a:pathLst>
                <a:path w="815340" h="836295">
                  <a:moveTo>
                    <a:pt x="815111" y="0"/>
                  </a:moveTo>
                  <a:lnTo>
                    <a:pt x="0" y="836079"/>
                  </a:lnTo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97" name="object 94">
              <a:extLst>
                <a:ext uri="{FF2B5EF4-FFF2-40B4-BE49-F238E27FC236}">
                  <a16:creationId xmlns:a16="http://schemas.microsoft.com/office/drawing/2014/main" id="{17D3FB9D-26F5-1DBF-7826-8B166E35BCD9}"/>
                </a:ext>
              </a:extLst>
            </p:cNvPr>
            <p:cNvSpPr/>
            <p:nvPr/>
          </p:nvSpPr>
          <p:spPr>
            <a:xfrm>
              <a:off x="13372314" y="5714326"/>
              <a:ext cx="815340" cy="836294"/>
            </a:xfrm>
            <a:custGeom>
              <a:avLst/>
              <a:gdLst/>
              <a:ahLst/>
              <a:cxnLst/>
              <a:rect l="l" t="t" r="r" b="b"/>
              <a:pathLst>
                <a:path w="815340" h="836295">
                  <a:moveTo>
                    <a:pt x="0" y="836079"/>
                  </a:moveTo>
                  <a:lnTo>
                    <a:pt x="815111" y="0"/>
                  </a:lnTo>
                </a:path>
              </a:pathLst>
            </a:custGeom>
            <a:ln w="9525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98" name="object 95">
              <a:extLst>
                <a:ext uri="{FF2B5EF4-FFF2-40B4-BE49-F238E27FC236}">
                  <a16:creationId xmlns:a16="http://schemas.microsoft.com/office/drawing/2014/main" id="{595ACACC-03AB-44AC-A8DE-B9DB9720CFB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327580" y="6505669"/>
              <a:ext cx="89468" cy="89475"/>
            </a:xfrm>
            <a:prstGeom prst="rect">
              <a:avLst/>
            </a:prstGeom>
          </p:spPr>
        </p:pic>
      </p:grpSp>
      <p:sp>
        <p:nvSpPr>
          <p:cNvPr id="99" name="object 98">
            <a:extLst>
              <a:ext uri="{FF2B5EF4-FFF2-40B4-BE49-F238E27FC236}">
                <a16:creationId xmlns:a16="http://schemas.microsoft.com/office/drawing/2014/main" id="{21C1740A-7044-680A-7F8D-F2B878510458}"/>
              </a:ext>
            </a:extLst>
          </p:cNvPr>
          <p:cNvSpPr txBox="1"/>
          <p:nvPr/>
        </p:nvSpPr>
        <p:spPr>
          <a:xfrm>
            <a:off x="9249536" y="3410333"/>
            <a:ext cx="328613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pt-BR" sz="675" b="1" spc="-49" dirty="0">
                <a:solidFill>
                  <a:srgbClr val="FFFFFF"/>
                </a:solidFill>
                <a:latin typeface="Arial"/>
                <a:cs typeface="Arial"/>
              </a:rPr>
              <a:t>PR-092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100" name="object 98">
            <a:extLst>
              <a:ext uri="{FF2B5EF4-FFF2-40B4-BE49-F238E27FC236}">
                <a16:creationId xmlns:a16="http://schemas.microsoft.com/office/drawing/2014/main" id="{1E9A9E09-6AB1-C67B-54F9-8D9EDE0E42B6}"/>
              </a:ext>
            </a:extLst>
          </p:cNvPr>
          <p:cNvSpPr txBox="1"/>
          <p:nvPr/>
        </p:nvSpPr>
        <p:spPr>
          <a:xfrm>
            <a:off x="8828986" y="4890425"/>
            <a:ext cx="328613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pt-BR" sz="675" b="1" spc="-49" dirty="0">
                <a:solidFill>
                  <a:srgbClr val="FFFFFF"/>
                </a:solidFill>
                <a:latin typeface="Arial"/>
                <a:cs typeface="Arial"/>
              </a:rPr>
              <a:t>PR-092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101" name="object 98">
            <a:extLst>
              <a:ext uri="{FF2B5EF4-FFF2-40B4-BE49-F238E27FC236}">
                <a16:creationId xmlns:a16="http://schemas.microsoft.com/office/drawing/2014/main" id="{23322461-1AEC-C51E-DE13-628756CF6E8B}"/>
              </a:ext>
            </a:extLst>
          </p:cNvPr>
          <p:cNvSpPr txBox="1"/>
          <p:nvPr/>
        </p:nvSpPr>
        <p:spPr>
          <a:xfrm>
            <a:off x="9598334" y="5009760"/>
            <a:ext cx="328613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pt-BR" sz="675" b="1" spc="-49" dirty="0">
                <a:solidFill>
                  <a:srgbClr val="FFFFFF"/>
                </a:solidFill>
                <a:latin typeface="Arial"/>
                <a:cs typeface="Arial"/>
              </a:rPr>
              <a:t>PR-151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106" name="object 98">
            <a:extLst>
              <a:ext uri="{FF2B5EF4-FFF2-40B4-BE49-F238E27FC236}">
                <a16:creationId xmlns:a16="http://schemas.microsoft.com/office/drawing/2014/main" id="{C8038E64-483F-CA91-1D38-077FCB3D744D}"/>
              </a:ext>
            </a:extLst>
          </p:cNvPr>
          <p:cNvSpPr txBox="1"/>
          <p:nvPr/>
        </p:nvSpPr>
        <p:spPr>
          <a:xfrm>
            <a:off x="10857868" y="5918212"/>
            <a:ext cx="328613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pt-BR" sz="675" b="1" spc="-49" dirty="0">
                <a:solidFill>
                  <a:srgbClr val="FFFFFF"/>
                </a:solidFill>
                <a:latin typeface="Arial"/>
                <a:cs typeface="Arial"/>
              </a:rPr>
              <a:t>BR-277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5047493-06D5-750D-A8AF-925CB8947352}"/>
              </a:ext>
            </a:extLst>
          </p:cNvPr>
          <p:cNvSpPr txBox="1"/>
          <p:nvPr/>
        </p:nvSpPr>
        <p:spPr>
          <a:xfrm>
            <a:off x="48829" y="6560968"/>
            <a:ext cx="216097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Quilometragem: base SNV</a:t>
            </a:r>
            <a:endParaRPr lang="pt-BR" sz="1100" dirty="0"/>
          </a:p>
        </p:txBody>
      </p:sp>
    </p:spTree>
    <p:extLst>
      <p:ext uri="{BB962C8B-B14F-4D97-AF65-F5344CB8AC3E}">
        <p14:creationId xmlns:p14="http://schemas.microsoft.com/office/powerpoint/2010/main" val="13429659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13EEECA-692B-0677-AF7D-3C665773E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2178967E-BFD7-EA41-D482-AE6A24E5C921}"/>
              </a:ext>
            </a:extLst>
          </p:cNvPr>
          <p:cNvGrpSpPr/>
          <p:nvPr/>
        </p:nvGrpSpPr>
        <p:grpSpPr>
          <a:xfrm>
            <a:off x="0" y="0"/>
            <a:ext cx="11945620" cy="6858000"/>
            <a:chOff x="0" y="0"/>
            <a:chExt cx="11945620" cy="6858000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F41BB17D-7B5D-1B4A-0918-A06D57C5D275}"/>
                </a:ext>
              </a:extLst>
            </p:cNvPr>
            <p:cNvSpPr/>
            <p:nvPr/>
          </p:nvSpPr>
          <p:spPr>
            <a:xfrm>
              <a:off x="0" y="0"/>
              <a:ext cx="10226040" cy="6858000"/>
            </a:xfrm>
            <a:custGeom>
              <a:avLst/>
              <a:gdLst/>
              <a:ahLst/>
              <a:cxnLst/>
              <a:rect l="l" t="t" r="r" b="b"/>
              <a:pathLst>
                <a:path w="10226040" h="6858000">
                  <a:moveTo>
                    <a:pt x="10226040" y="0"/>
                  </a:moveTo>
                  <a:lnTo>
                    <a:pt x="65211" y="0"/>
                  </a:lnTo>
                  <a:lnTo>
                    <a:pt x="0" y="73659"/>
                  </a:lnTo>
                  <a:lnTo>
                    <a:pt x="0" y="6857998"/>
                  </a:lnTo>
                  <a:lnTo>
                    <a:pt x="4157720" y="6857998"/>
                  </a:lnTo>
                  <a:lnTo>
                    <a:pt x="10226040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A66B479E-7D09-8C0B-FE0A-6EA5ABC0FD73}"/>
                </a:ext>
              </a:extLst>
            </p:cNvPr>
            <p:cNvSpPr/>
            <p:nvPr/>
          </p:nvSpPr>
          <p:spPr>
            <a:xfrm>
              <a:off x="0" y="0"/>
              <a:ext cx="3121660" cy="2075814"/>
            </a:xfrm>
            <a:custGeom>
              <a:avLst/>
              <a:gdLst/>
              <a:ahLst/>
              <a:cxnLst/>
              <a:rect l="l" t="t" r="r" b="b"/>
              <a:pathLst>
                <a:path w="3121660" h="2075814">
                  <a:moveTo>
                    <a:pt x="3121152" y="0"/>
                  </a:moveTo>
                  <a:lnTo>
                    <a:pt x="0" y="0"/>
                  </a:lnTo>
                  <a:lnTo>
                    <a:pt x="0" y="2075688"/>
                  </a:lnTo>
                  <a:lnTo>
                    <a:pt x="1122807" y="2075688"/>
                  </a:lnTo>
                  <a:lnTo>
                    <a:pt x="1174342" y="2072015"/>
                  </a:lnTo>
                  <a:lnTo>
                    <a:pt x="1224332" y="2061209"/>
                  </a:lnTo>
                  <a:lnTo>
                    <a:pt x="1272084" y="2043588"/>
                  </a:lnTo>
                  <a:lnTo>
                    <a:pt x="1316903" y="2019469"/>
                  </a:lnTo>
                  <a:lnTo>
                    <a:pt x="1358095" y="1989169"/>
                  </a:lnTo>
                  <a:lnTo>
                    <a:pt x="1394968" y="1953005"/>
                  </a:lnTo>
                  <a:lnTo>
                    <a:pt x="3121152" y="0"/>
                  </a:lnTo>
                  <a:close/>
                </a:path>
              </a:pathLst>
            </a:custGeom>
            <a:solidFill>
              <a:srgbClr val="70CC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412EE2AB-D38A-A22A-4AEC-D7F43CBED94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38943" y="627887"/>
              <a:ext cx="2106167" cy="969263"/>
            </a:xfrm>
            <a:prstGeom prst="rect">
              <a:avLst/>
            </a:prstGeom>
          </p:spPr>
        </p:pic>
      </p:grpSp>
      <p:sp>
        <p:nvSpPr>
          <p:cNvPr id="6" name="object 6">
            <a:extLst>
              <a:ext uri="{FF2B5EF4-FFF2-40B4-BE49-F238E27FC236}">
                <a16:creationId xmlns:a16="http://schemas.microsoft.com/office/drawing/2014/main" id="{6EAB4A72-57B5-CB74-4145-0543B8D01C0F}"/>
              </a:ext>
            </a:extLst>
          </p:cNvPr>
          <p:cNvSpPr txBox="1"/>
          <p:nvPr/>
        </p:nvSpPr>
        <p:spPr>
          <a:xfrm>
            <a:off x="723086" y="776427"/>
            <a:ext cx="5550077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t-BR" sz="2800" b="1" spc="-60" dirty="0">
                <a:solidFill>
                  <a:srgbClr val="002F56"/>
                </a:solidFill>
                <a:latin typeface="Tahoma"/>
                <a:cs typeface="Tahoma"/>
              </a:rPr>
              <a:t>Investimentos | 7º ano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009B916A-BA79-D926-EE50-325E4E65D6E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7487" y="1548375"/>
            <a:ext cx="4576127" cy="5507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pt-BR" sz="3500" spc="-130" dirty="0"/>
              <a:t>Melhorias em 103 km</a:t>
            </a:r>
            <a:endParaRPr sz="3500" dirty="0"/>
          </a:p>
        </p:txBody>
      </p:sp>
      <p:sp>
        <p:nvSpPr>
          <p:cNvPr id="26" name="object 2">
            <a:extLst>
              <a:ext uri="{FF2B5EF4-FFF2-40B4-BE49-F238E27FC236}">
                <a16:creationId xmlns:a16="http://schemas.microsoft.com/office/drawing/2014/main" id="{B4E242A1-4AE4-14AA-E10A-5796F2CE3AD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9576878" y="960054"/>
            <a:ext cx="2353057" cy="1828926"/>
          </a:xfrm>
          <a:custGeom>
            <a:avLst/>
            <a:gdLst/>
            <a:ahLst/>
            <a:cxnLst/>
            <a:rect l="l" t="t" r="r" b="b"/>
            <a:pathLst>
              <a:path w="1295400" h="1176654">
                <a:moveTo>
                  <a:pt x="1295400" y="0"/>
                </a:moveTo>
                <a:lnTo>
                  <a:pt x="0" y="1176527"/>
                </a:lnTo>
                <a:lnTo>
                  <a:pt x="1294129" y="1176527"/>
                </a:lnTo>
                <a:lnTo>
                  <a:pt x="129540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4">
            <a:extLst>
              <a:ext uri="{FF2B5EF4-FFF2-40B4-BE49-F238E27FC236}">
                <a16:creationId xmlns:a16="http://schemas.microsoft.com/office/drawing/2014/main" id="{69EA23F9-7375-40E0-9554-9E252406ED53}"/>
              </a:ext>
            </a:extLst>
          </p:cNvPr>
          <p:cNvGrpSpPr/>
          <p:nvPr/>
        </p:nvGrpSpPr>
        <p:grpSpPr>
          <a:xfrm>
            <a:off x="10171239" y="442392"/>
            <a:ext cx="1538764" cy="826294"/>
            <a:chOff x="13561652" y="589856"/>
            <a:chExt cx="2051685" cy="1101725"/>
          </a:xfrm>
        </p:grpSpPr>
        <p:sp>
          <p:nvSpPr>
            <p:cNvPr id="29" name="object 5">
              <a:extLst>
                <a:ext uri="{FF2B5EF4-FFF2-40B4-BE49-F238E27FC236}">
                  <a16:creationId xmlns:a16="http://schemas.microsoft.com/office/drawing/2014/main" id="{FC1FC699-22CD-2825-D46F-BB03A5C55750}"/>
                </a:ext>
              </a:extLst>
            </p:cNvPr>
            <p:cNvSpPr/>
            <p:nvPr/>
          </p:nvSpPr>
          <p:spPr>
            <a:xfrm>
              <a:off x="14346163" y="591404"/>
              <a:ext cx="1267460" cy="1099185"/>
            </a:xfrm>
            <a:custGeom>
              <a:avLst/>
              <a:gdLst/>
              <a:ahLst/>
              <a:cxnLst/>
              <a:rect l="l" t="t" r="r" b="b"/>
              <a:pathLst>
                <a:path w="1267459" h="1099185">
                  <a:moveTo>
                    <a:pt x="1177239" y="0"/>
                  </a:moveTo>
                  <a:lnTo>
                    <a:pt x="1125849" y="2557"/>
                  </a:lnTo>
                  <a:lnTo>
                    <a:pt x="1078962" y="10593"/>
                  </a:lnTo>
                  <a:lnTo>
                    <a:pt x="1035291" y="24655"/>
                  </a:lnTo>
                  <a:lnTo>
                    <a:pt x="993550" y="45289"/>
                  </a:lnTo>
                  <a:lnTo>
                    <a:pt x="952455" y="73040"/>
                  </a:lnTo>
                  <a:lnTo>
                    <a:pt x="910718" y="108456"/>
                  </a:lnTo>
                  <a:lnTo>
                    <a:pt x="867054" y="152082"/>
                  </a:lnTo>
                  <a:lnTo>
                    <a:pt x="780111" y="247958"/>
                  </a:lnTo>
                  <a:lnTo>
                    <a:pt x="671441" y="371082"/>
                  </a:lnTo>
                  <a:lnTo>
                    <a:pt x="539368" y="522541"/>
                  </a:lnTo>
                  <a:lnTo>
                    <a:pt x="509429" y="549977"/>
                  </a:lnTo>
                  <a:lnTo>
                    <a:pt x="474316" y="570845"/>
                  </a:lnTo>
                  <a:lnTo>
                    <a:pt x="434978" y="584103"/>
                  </a:lnTo>
                  <a:lnTo>
                    <a:pt x="392404" y="588746"/>
                  </a:lnTo>
                  <a:lnTo>
                    <a:pt x="345368" y="583072"/>
                  </a:lnTo>
                  <a:lnTo>
                    <a:pt x="302445" y="566951"/>
                  </a:lnTo>
                  <a:lnTo>
                    <a:pt x="264985" y="541735"/>
                  </a:lnTo>
                  <a:lnTo>
                    <a:pt x="234341" y="508776"/>
                  </a:lnTo>
                  <a:lnTo>
                    <a:pt x="211864" y="469423"/>
                  </a:lnTo>
                  <a:lnTo>
                    <a:pt x="198907" y="425030"/>
                  </a:lnTo>
                  <a:lnTo>
                    <a:pt x="198119" y="420306"/>
                  </a:lnTo>
                  <a:lnTo>
                    <a:pt x="192214" y="418630"/>
                  </a:lnTo>
                  <a:lnTo>
                    <a:pt x="495" y="635381"/>
                  </a:lnTo>
                  <a:lnTo>
                    <a:pt x="0" y="636727"/>
                  </a:lnTo>
                  <a:lnTo>
                    <a:pt x="0" y="1096479"/>
                  </a:lnTo>
                  <a:lnTo>
                    <a:pt x="2552" y="1099007"/>
                  </a:lnTo>
                  <a:lnTo>
                    <a:pt x="193649" y="1099007"/>
                  </a:lnTo>
                  <a:lnTo>
                    <a:pt x="196189" y="1096454"/>
                  </a:lnTo>
                  <a:lnTo>
                    <a:pt x="196189" y="737908"/>
                  </a:lnTo>
                  <a:lnTo>
                    <a:pt x="200812" y="735152"/>
                  </a:lnTo>
                  <a:lnTo>
                    <a:pt x="247898" y="757542"/>
                  </a:lnTo>
                  <a:lnTo>
                    <a:pt x="293893" y="772542"/>
                  </a:lnTo>
                  <a:lnTo>
                    <a:pt x="342189" y="781829"/>
                  </a:lnTo>
                  <a:lnTo>
                    <a:pt x="392391" y="785012"/>
                  </a:lnTo>
                  <a:lnTo>
                    <a:pt x="445479" y="781447"/>
                  </a:lnTo>
                  <a:lnTo>
                    <a:pt x="496396" y="771062"/>
                  </a:lnTo>
                  <a:lnTo>
                    <a:pt x="544683" y="754324"/>
                  </a:lnTo>
                  <a:lnTo>
                    <a:pt x="589880" y="731698"/>
                  </a:lnTo>
                  <a:lnTo>
                    <a:pt x="631527" y="703651"/>
                  </a:lnTo>
                  <a:lnTo>
                    <a:pt x="669162" y="670648"/>
                  </a:lnTo>
                  <a:lnTo>
                    <a:pt x="1033868" y="258572"/>
                  </a:lnTo>
                  <a:lnTo>
                    <a:pt x="1063406" y="232662"/>
                  </a:lnTo>
                  <a:lnTo>
                    <a:pt x="1097738" y="213032"/>
                  </a:lnTo>
                  <a:lnTo>
                    <a:pt x="1135969" y="200589"/>
                  </a:lnTo>
                  <a:lnTo>
                    <a:pt x="1177201" y="196240"/>
                  </a:lnTo>
                  <a:lnTo>
                    <a:pt x="1198726" y="197414"/>
                  </a:lnTo>
                  <a:lnTo>
                    <a:pt x="1219576" y="200853"/>
                  </a:lnTo>
                  <a:lnTo>
                    <a:pt x="1239628" y="206430"/>
                  </a:lnTo>
                  <a:lnTo>
                    <a:pt x="1258760" y="214020"/>
                  </a:lnTo>
                  <a:lnTo>
                    <a:pt x="1262557" y="215747"/>
                  </a:lnTo>
                  <a:lnTo>
                    <a:pt x="1266875" y="213029"/>
                  </a:lnTo>
                  <a:lnTo>
                    <a:pt x="1266875" y="12192"/>
                  </a:lnTo>
                  <a:lnTo>
                    <a:pt x="1265008" y="9855"/>
                  </a:lnTo>
                  <a:lnTo>
                    <a:pt x="1241641" y="5288"/>
                  </a:lnTo>
                  <a:lnTo>
                    <a:pt x="1220498" y="2373"/>
                  </a:lnTo>
                  <a:lnTo>
                    <a:pt x="1199008" y="599"/>
                  </a:lnTo>
                  <a:lnTo>
                    <a:pt x="1177201" y="0"/>
                  </a:lnTo>
                  <a:close/>
                </a:path>
              </a:pathLst>
            </a:custGeom>
            <a:solidFill>
              <a:srgbClr val="77BE93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30" name="object 6">
              <a:extLst>
                <a:ext uri="{FF2B5EF4-FFF2-40B4-BE49-F238E27FC236}">
                  <a16:creationId xmlns:a16="http://schemas.microsoft.com/office/drawing/2014/main" id="{22475606-303B-7B78-FCA8-370534E02423}"/>
                </a:ext>
              </a:extLst>
            </p:cNvPr>
            <p:cNvSpPr/>
            <p:nvPr/>
          </p:nvSpPr>
          <p:spPr>
            <a:xfrm>
              <a:off x="13561652" y="589856"/>
              <a:ext cx="1765935" cy="786765"/>
            </a:xfrm>
            <a:custGeom>
              <a:avLst/>
              <a:gdLst/>
              <a:ahLst/>
              <a:cxnLst/>
              <a:rect l="l" t="t" r="r" b="b"/>
              <a:pathLst>
                <a:path w="1765934" h="786765">
                  <a:moveTo>
                    <a:pt x="1759805" y="423260"/>
                  </a:moveTo>
                  <a:lnTo>
                    <a:pt x="1757315" y="423628"/>
                  </a:lnTo>
                  <a:lnTo>
                    <a:pt x="1569863" y="635388"/>
                  </a:lnTo>
                  <a:lnTo>
                    <a:pt x="1569368" y="636709"/>
                  </a:lnTo>
                  <a:lnTo>
                    <a:pt x="1569368" y="783673"/>
                  </a:lnTo>
                  <a:lnTo>
                    <a:pt x="1571908" y="786201"/>
                  </a:lnTo>
                  <a:lnTo>
                    <a:pt x="1762992" y="786201"/>
                  </a:lnTo>
                  <a:lnTo>
                    <a:pt x="1765507" y="783673"/>
                  </a:lnTo>
                  <a:lnTo>
                    <a:pt x="1765545" y="426753"/>
                  </a:lnTo>
                  <a:lnTo>
                    <a:pt x="1763919" y="424810"/>
                  </a:lnTo>
                  <a:lnTo>
                    <a:pt x="1759805" y="423260"/>
                  </a:lnTo>
                  <a:close/>
                </a:path>
                <a:path w="1765934" h="786765">
                  <a:moveTo>
                    <a:pt x="386932" y="0"/>
                  </a:moveTo>
                  <a:lnTo>
                    <a:pt x="305856" y="9621"/>
                  </a:lnTo>
                  <a:lnTo>
                    <a:pt x="256466" y="24398"/>
                  </a:lnTo>
                  <a:lnTo>
                    <a:pt x="209011" y="45854"/>
                  </a:lnTo>
                  <a:lnTo>
                    <a:pt x="164165" y="73944"/>
                  </a:lnTo>
                  <a:lnTo>
                    <a:pt x="122605" y="108622"/>
                  </a:lnTo>
                  <a:lnTo>
                    <a:pt x="85005" y="149842"/>
                  </a:lnTo>
                  <a:lnTo>
                    <a:pt x="57834" y="188515"/>
                  </a:lnTo>
                  <a:lnTo>
                    <a:pt x="35903" y="229364"/>
                  </a:lnTo>
                  <a:lnTo>
                    <a:pt x="19183" y="271918"/>
                  </a:lnTo>
                  <a:lnTo>
                    <a:pt x="7645" y="315706"/>
                  </a:lnTo>
                  <a:lnTo>
                    <a:pt x="1260" y="360258"/>
                  </a:lnTo>
                  <a:lnTo>
                    <a:pt x="0" y="405103"/>
                  </a:lnTo>
                  <a:lnTo>
                    <a:pt x="3834" y="449772"/>
                  </a:lnTo>
                  <a:lnTo>
                    <a:pt x="12735" y="493794"/>
                  </a:lnTo>
                  <a:lnTo>
                    <a:pt x="26673" y="536697"/>
                  </a:lnTo>
                  <a:lnTo>
                    <a:pt x="45620" y="578013"/>
                  </a:lnTo>
                  <a:lnTo>
                    <a:pt x="69547" y="617269"/>
                  </a:lnTo>
                  <a:lnTo>
                    <a:pt x="98424" y="653997"/>
                  </a:lnTo>
                  <a:lnTo>
                    <a:pt x="132223" y="687725"/>
                  </a:lnTo>
                  <a:lnTo>
                    <a:pt x="171115" y="718045"/>
                  </a:lnTo>
                  <a:lnTo>
                    <a:pt x="212529" y="742760"/>
                  </a:lnTo>
                  <a:lnTo>
                    <a:pt x="255944" y="761903"/>
                  </a:lnTo>
                  <a:lnTo>
                    <a:pt x="300844" y="775505"/>
                  </a:lnTo>
                  <a:lnTo>
                    <a:pt x="346708" y="783599"/>
                  </a:lnTo>
                  <a:lnTo>
                    <a:pt x="393018" y="786216"/>
                  </a:lnTo>
                  <a:lnTo>
                    <a:pt x="439255" y="783387"/>
                  </a:lnTo>
                  <a:lnTo>
                    <a:pt x="484900" y="775146"/>
                  </a:lnTo>
                  <a:lnTo>
                    <a:pt x="529434" y="761523"/>
                  </a:lnTo>
                  <a:lnTo>
                    <a:pt x="572338" y="742550"/>
                  </a:lnTo>
                  <a:lnTo>
                    <a:pt x="613094" y="718260"/>
                  </a:lnTo>
                  <a:lnTo>
                    <a:pt x="651182" y="688684"/>
                  </a:lnTo>
                  <a:lnTo>
                    <a:pt x="686083" y="653854"/>
                  </a:lnTo>
                  <a:lnTo>
                    <a:pt x="743378" y="589083"/>
                  </a:lnTo>
                  <a:lnTo>
                    <a:pt x="411180" y="589083"/>
                  </a:lnTo>
                  <a:lnTo>
                    <a:pt x="363376" y="587878"/>
                  </a:lnTo>
                  <a:lnTo>
                    <a:pt x="358880" y="587204"/>
                  </a:lnTo>
                  <a:lnTo>
                    <a:pt x="356861" y="581870"/>
                  </a:lnTo>
                  <a:lnTo>
                    <a:pt x="471832" y="451911"/>
                  </a:lnTo>
                  <a:lnTo>
                    <a:pt x="209935" y="451911"/>
                  </a:lnTo>
                  <a:lnTo>
                    <a:pt x="204372" y="450565"/>
                  </a:lnTo>
                  <a:lnTo>
                    <a:pt x="203153" y="446158"/>
                  </a:lnTo>
                  <a:lnTo>
                    <a:pt x="196133" y="398866"/>
                  </a:lnTo>
                  <a:lnTo>
                    <a:pt x="200716" y="351210"/>
                  </a:lnTo>
                  <a:lnTo>
                    <a:pt x="217046" y="305473"/>
                  </a:lnTo>
                  <a:lnTo>
                    <a:pt x="245266" y="263939"/>
                  </a:lnTo>
                  <a:lnTo>
                    <a:pt x="278017" y="234358"/>
                  </a:lnTo>
                  <a:lnTo>
                    <a:pt x="315261" y="213436"/>
                  </a:lnTo>
                  <a:lnTo>
                    <a:pt x="355493" y="201236"/>
                  </a:lnTo>
                  <a:lnTo>
                    <a:pt x="397183" y="197848"/>
                  </a:lnTo>
                  <a:lnTo>
                    <a:pt x="696638" y="197848"/>
                  </a:lnTo>
                  <a:lnTo>
                    <a:pt x="716258" y="175674"/>
                  </a:lnTo>
                  <a:lnTo>
                    <a:pt x="690834" y="139315"/>
                  </a:lnTo>
                  <a:lnTo>
                    <a:pt x="663172" y="110116"/>
                  </a:lnTo>
                  <a:lnTo>
                    <a:pt x="623628" y="76862"/>
                  </a:lnTo>
                  <a:lnTo>
                    <a:pt x="581450" y="49616"/>
                  </a:lnTo>
                  <a:lnTo>
                    <a:pt x="537172" y="28344"/>
                  </a:lnTo>
                  <a:lnTo>
                    <a:pt x="491331" y="13009"/>
                  </a:lnTo>
                  <a:lnTo>
                    <a:pt x="444460" y="3576"/>
                  </a:lnTo>
                  <a:lnTo>
                    <a:pt x="397095" y="7"/>
                  </a:lnTo>
                  <a:lnTo>
                    <a:pt x="386932" y="0"/>
                  </a:lnTo>
                  <a:close/>
                </a:path>
                <a:path w="1765934" h="786765">
                  <a:moveTo>
                    <a:pt x="1176976" y="1569"/>
                  </a:moveTo>
                  <a:lnTo>
                    <a:pt x="1123898" y="5130"/>
                  </a:lnTo>
                  <a:lnTo>
                    <a:pt x="1072980" y="15503"/>
                  </a:lnTo>
                  <a:lnTo>
                    <a:pt x="1024687" y="32225"/>
                  </a:lnTo>
                  <a:lnTo>
                    <a:pt x="979483" y="54832"/>
                  </a:lnTo>
                  <a:lnTo>
                    <a:pt x="937832" y="82860"/>
                  </a:lnTo>
                  <a:lnTo>
                    <a:pt x="900198" y="115844"/>
                  </a:lnTo>
                  <a:lnTo>
                    <a:pt x="539157" y="523870"/>
                  </a:lnTo>
                  <a:lnTo>
                    <a:pt x="501354" y="556947"/>
                  </a:lnTo>
                  <a:lnTo>
                    <a:pt x="457934" y="578729"/>
                  </a:lnTo>
                  <a:lnTo>
                    <a:pt x="411180" y="589083"/>
                  </a:lnTo>
                  <a:lnTo>
                    <a:pt x="743378" y="589083"/>
                  </a:lnTo>
                  <a:lnTo>
                    <a:pt x="942801" y="363697"/>
                  </a:lnTo>
                  <a:lnTo>
                    <a:pt x="1018645" y="278010"/>
                  </a:lnTo>
                  <a:lnTo>
                    <a:pt x="1049337" y="244939"/>
                  </a:lnTo>
                  <a:lnTo>
                    <a:pt x="1086843" y="219620"/>
                  </a:lnTo>
                  <a:lnTo>
                    <a:pt x="1129842" y="203424"/>
                  </a:lnTo>
                  <a:lnTo>
                    <a:pt x="1176976" y="197721"/>
                  </a:lnTo>
                  <a:lnTo>
                    <a:pt x="1516538" y="197721"/>
                  </a:lnTo>
                  <a:lnTo>
                    <a:pt x="1493990" y="162761"/>
                  </a:lnTo>
                  <a:lnTo>
                    <a:pt x="1465230" y="127784"/>
                  </a:lnTo>
                  <a:lnTo>
                    <a:pt x="1432681" y="96356"/>
                  </a:lnTo>
                  <a:lnTo>
                    <a:pt x="1396685" y="68823"/>
                  </a:lnTo>
                  <a:lnTo>
                    <a:pt x="1357584" y="45527"/>
                  </a:lnTo>
                  <a:lnTo>
                    <a:pt x="1315721" y="26810"/>
                  </a:lnTo>
                  <a:lnTo>
                    <a:pt x="1271400" y="13009"/>
                  </a:lnTo>
                  <a:lnTo>
                    <a:pt x="1225075" y="4488"/>
                  </a:lnTo>
                  <a:lnTo>
                    <a:pt x="1176976" y="1569"/>
                  </a:lnTo>
                  <a:close/>
                </a:path>
                <a:path w="1765934" h="786765">
                  <a:moveTo>
                    <a:pt x="696638" y="197848"/>
                  </a:moveTo>
                  <a:lnTo>
                    <a:pt x="397183" y="197848"/>
                  </a:lnTo>
                  <a:lnTo>
                    <a:pt x="405159" y="198038"/>
                  </a:lnTo>
                  <a:lnTo>
                    <a:pt x="413135" y="198724"/>
                  </a:lnTo>
                  <a:lnTo>
                    <a:pt x="425581" y="200566"/>
                  </a:lnTo>
                  <a:lnTo>
                    <a:pt x="427587" y="205925"/>
                  </a:lnTo>
                  <a:lnTo>
                    <a:pt x="209935" y="451911"/>
                  </a:lnTo>
                  <a:lnTo>
                    <a:pt x="471832" y="451911"/>
                  </a:lnTo>
                  <a:lnTo>
                    <a:pt x="696638" y="197848"/>
                  </a:lnTo>
                  <a:close/>
                </a:path>
                <a:path w="1765934" h="786765">
                  <a:moveTo>
                    <a:pt x="1516538" y="197721"/>
                  </a:moveTo>
                  <a:lnTo>
                    <a:pt x="1176976" y="197721"/>
                  </a:lnTo>
                  <a:lnTo>
                    <a:pt x="1223932" y="203376"/>
                  </a:lnTo>
                  <a:lnTo>
                    <a:pt x="1266787" y="219445"/>
                  </a:lnTo>
                  <a:lnTo>
                    <a:pt x="1304200" y="244579"/>
                  </a:lnTo>
                  <a:lnTo>
                    <a:pt x="1334828" y="277432"/>
                  </a:lnTo>
                  <a:lnTo>
                    <a:pt x="1357328" y="316655"/>
                  </a:lnTo>
                  <a:lnTo>
                    <a:pt x="1370359" y="360903"/>
                  </a:lnTo>
                  <a:lnTo>
                    <a:pt x="1371159" y="365628"/>
                  </a:lnTo>
                  <a:lnTo>
                    <a:pt x="1377090" y="367304"/>
                  </a:lnTo>
                  <a:lnTo>
                    <a:pt x="1483713" y="246056"/>
                  </a:lnTo>
                  <a:lnTo>
                    <a:pt x="1519546" y="205709"/>
                  </a:lnTo>
                  <a:lnTo>
                    <a:pt x="1519838" y="203080"/>
                  </a:lnTo>
                  <a:lnTo>
                    <a:pt x="1518619" y="200947"/>
                  </a:lnTo>
                  <a:lnTo>
                    <a:pt x="1516538" y="197721"/>
                  </a:lnTo>
                  <a:close/>
                </a:path>
                <a:path w="1765934" h="786765">
                  <a:moveTo>
                    <a:pt x="1380251" y="363697"/>
                  </a:moveTo>
                  <a:close/>
                </a:path>
                <a:path w="1765934" h="786765">
                  <a:moveTo>
                    <a:pt x="1718631" y="1569"/>
                  </a:moveTo>
                  <a:lnTo>
                    <a:pt x="1571895" y="1569"/>
                  </a:lnTo>
                  <a:lnTo>
                    <a:pt x="1569368" y="4135"/>
                  </a:lnTo>
                  <a:lnTo>
                    <a:pt x="1569368" y="140723"/>
                  </a:lnTo>
                  <a:lnTo>
                    <a:pt x="1575769" y="143200"/>
                  </a:lnTo>
                  <a:lnTo>
                    <a:pt x="1593401" y="123970"/>
                  </a:lnTo>
                  <a:lnTo>
                    <a:pt x="1605868" y="110599"/>
                  </a:lnTo>
                  <a:lnTo>
                    <a:pt x="1634938" y="80827"/>
                  </a:lnTo>
                  <a:lnTo>
                    <a:pt x="1662816" y="54636"/>
                  </a:lnTo>
                  <a:lnTo>
                    <a:pt x="1716307" y="11933"/>
                  </a:lnTo>
                  <a:lnTo>
                    <a:pt x="1720904" y="8745"/>
                  </a:lnTo>
                  <a:lnTo>
                    <a:pt x="1718631" y="1569"/>
                  </a:lnTo>
                  <a:close/>
                </a:path>
              </a:pathLst>
            </a:custGeom>
            <a:solidFill>
              <a:srgbClr val="173153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31" name="object 7">
              <a:extLst>
                <a:ext uri="{FF2B5EF4-FFF2-40B4-BE49-F238E27FC236}">
                  <a16:creationId xmlns:a16="http://schemas.microsoft.com/office/drawing/2014/main" id="{335E8654-6F82-805A-83AA-8BFD0B26A01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10758" y="1611953"/>
              <a:ext cx="407353" cy="79019"/>
            </a:xfrm>
            <a:prstGeom prst="rect">
              <a:avLst/>
            </a:prstGeom>
          </p:spPr>
        </p:pic>
        <p:pic>
          <p:nvPicPr>
            <p:cNvPr id="32" name="object 8">
              <a:extLst>
                <a:ext uri="{FF2B5EF4-FFF2-40B4-BE49-F238E27FC236}">
                  <a16:creationId xmlns:a16="http://schemas.microsoft.com/office/drawing/2014/main" id="{EC786EA5-54D9-3DB3-B94D-4640FF2CBD2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52840" y="1611953"/>
              <a:ext cx="482013" cy="79019"/>
            </a:xfrm>
            <a:prstGeom prst="rect">
              <a:avLst/>
            </a:prstGeom>
          </p:spPr>
        </p:pic>
      </p:grpSp>
      <p:sp>
        <p:nvSpPr>
          <p:cNvPr id="102" name="Google Shape;569;p56">
            <a:extLst>
              <a:ext uri="{FF2B5EF4-FFF2-40B4-BE49-F238E27FC236}">
                <a16:creationId xmlns:a16="http://schemas.microsoft.com/office/drawing/2014/main" id="{E7F5FDCE-7AF7-6F57-9154-BE98B2BD80B5}"/>
              </a:ext>
            </a:extLst>
          </p:cNvPr>
          <p:cNvSpPr/>
          <p:nvPr/>
        </p:nvSpPr>
        <p:spPr>
          <a:xfrm>
            <a:off x="-2133041" y="2149897"/>
            <a:ext cx="8534402" cy="288000"/>
          </a:xfrm>
          <a:custGeom>
            <a:avLst/>
            <a:gdLst/>
            <a:ahLst/>
            <a:cxnLst/>
            <a:rect l="l" t="t" r="r" b="b"/>
            <a:pathLst>
              <a:path w="8534401" h="288429" extrusionOk="0">
                <a:moveTo>
                  <a:pt x="8289281" y="288429"/>
                </a:moveTo>
                <a:lnTo>
                  <a:pt x="0" y="288429"/>
                </a:lnTo>
                <a:lnTo>
                  <a:pt x="0" y="0"/>
                </a:lnTo>
                <a:lnTo>
                  <a:pt x="8521505" y="0"/>
                </a:lnTo>
                <a:cubicBezTo>
                  <a:pt x="8532598" y="0"/>
                  <a:pt x="8538513" y="13066"/>
                  <a:pt x="8531120" y="21448"/>
                </a:cubicBezTo>
                <a:lnTo>
                  <a:pt x="8298895" y="283991"/>
                </a:lnTo>
                <a:cubicBezTo>
                  <a:pt x="8296433" y="286950"/>
                  <a:pt x="8292980" y="288429"/>
                  <a:pt x="8289281" y="288429"/>
                </a:cubicBezTo>
                <a:close/>
              </a:path>
            </a:pathLst>
          </a:custGeom>
          <a:solidFill>
            <a:srgbClr val="71CC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92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3" name="Google Shape;737;p70">
            <a:extLst>
              <a:ext uri="{FF2B5EF4-FFF2-40B4-BE49-F238E27FC236}">
                <a16:creationId xmlns:a16="http://schemas.microsoft.com/office/drawing/2014/main" id="{6538843A-1CF6-90C6-93AF-1012E8D11FBF}"/>
              </a:ext>
            </a:extLst>
          </p:cNvPr>
          <p:cNvSpPr txBox="1"/>
          <p:nvPr/>
        </p:nvSpPr>
        <p:spPr>
          <a:xfrm>
            <a:off x="-37076" y="2171936"/>
            <a:ext cx="6358008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Estruturas para ampliação de capacidade do sistema rodoviário</a:t>
            </a:r>
          </a:p>
        </p:txBody>
      </p:sp>
      <p:sp>
        <p:nvSpPr>
          <p:cNvPr id="104" name="Google Shape;732;p70">
            <a:extLst>
              <a:ext uri="{FF2B5EF4-FFF2-40B4-BE49-F238E27FC236}">
                <a16:creationId xmlns:a16="http://schemas.microsoft.com/office/drawing/2014/main" id="{A92573CE-6E79-7089-1D1C-02E7F68E76E5}"/>
              </a:ext>
            </a:extLst>
          </p:cNvPr>
          <p:cNvSpPr/>
          <p:nvPr/>
        </p:nvSpPr>
        <p:spPr>
          <a:xfrm>
            <a:off x="254022" y="2590076"/>
            <a:ext cx="3846748" cy="1334608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5" name="Google Shape;736;p70">
            <a:extLst>
              <a:ext uri="{FF2B5EF4-FFF2-40B4-BE49-F238E27FC236}">
                <a16:creationId xmlns:a16="http://schemas.microsoft.com/office/drawing/2014/main" id="{DBF2FEDB-58A0-6E60-3712-D5D47CBC3AC4}"/>
              </a:ext>
            </a:extLst>
          </p:cNvPr>
          <p:cNvSpPr/>
          <p:nvPr/>
        </p:nvSpPr>
        <p:spPr>
          <a:xfrm>
            <a:off x="298495" y="2619705"/>
            <a:ext cx="2845915" cy="787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Duplicação: 89,5 km</a:t>
            </a:r>
            <a:endParaRPr sz="2000" dirty="0">
              <a:solidFill>
                <a:srgbClr val="71CC98"/>
              </a:solidFill>
            </a:endParaRPr>
          </a:p>
        </p:txBody>
      </p:sp>
      <p:sp>
        <p:nvSpPr>
          <p:cNvPr id="110" name="Google Shape;737;p70">
            <a:extLst>
              <a:ext uri="{FF2B5EF4-FFF2-40B4-BE49-F238E27FC236}">
                <a16:creationId xmlns:a16="http://schemas.microsoft.com/office/drawing/2014/main" id="{464D1CAC-2F29-ED81-3749-EE8909EA3803}"/>
              </a:ext>
            </a:extLst>
          </p:cNvPr>
          <p:cNvSpPr txBox="1"/>
          <p:nvPr/>
        </p:nvSpPr>
        <p:spPr>
          <a:xfrm>
            <a:off x="331573" y="3019931"/>
            <a:ext cx="3800734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PR-092 – km 238 ao km 327 – Siqueira Campo – </a:t>
            </a:r>
            <a:r>
              <a:rPr lang="pt-BR" sz="1000" b="1" dirty="0" err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Quatiguá</a:t>
            </a: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Joaquim Távora – Santo Antônio da Platina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PR-151 – km 176 ao km 209 – Sengés - Jaguariaíva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PR-239 – km 00 ao km 12 - Sengés</a:t>
            </a:r>
          </a:p>
        </p:txBody>
      </p:sp>
      <p:sp>
        <p:nvSpPr>
          <p:cNvPr id="111" name="Google Shape;732;p70">
            <a:extLst>
              <a:ext uri="{FF2B5EF4-FFF2-40B4-BE49-F238E27FC236}">
                <a16:creationId xmlns:a16="http://schemas.microsoft.com/office/drawing/2014/main" id="{A06EE898-B3B0-E6B4-2DFB-615839DC99D4}"/>
              </a:ext>
            </a:extLst>
          </p:cNvPr>
          <p:cNvSpPr/>
          <p:nvPr/>
        </p:nvSpPr>
        <p:spPr>
          <a:xfrm>
            <a:off x="4285150" y="2580806"/>
            <a:ext cx="3691502" cy="1343878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2" name="Google Shape;736;p70">
            <a:extLst>
              <a:ext uri="{FF2B5EF4-FFF2-40B4-BE49-F238E27FC236}">
                <a16:creationId xmlns:a16="http://schemas.microsoft.com/office/drawing/2014/main" id="{D5745442-4336-9F7E-023A-D29A694538D3}"/>
              </a:ext>
            </a:extLst>
          </p:cNvPr>
          <p:cNvSpPr/>
          <p:nvPr/>
        </p:nvSpPr>
        <p:spPr>
          <a:xfrm>
            <a:off x="4341793" y="2612115"/>
            <a:ext cx="4140825" cy="44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Dispositivos de Interconexão: 24</a:t>
            </a:r>
            <a:endParaRPr sz="1800" dirty="0">
              <a:solidFill>
                <a:srgbClr val="71CC98"/>
              </a:solidFill>
            </a:endParaRPr>
          </a:p>
        </p:txBody>
      </p:sp>
      <p:sp>
        <p:nvSpPr>
          <p:cNvPr id="113" name="Google Shape;737;p70">
            <a:extLst>
              <a:ext uri="{FF2B5EF4-FFF2-40B4-BE49-F238E27FC236}">
                <a16:creationId xmlns:a16="http://schemas.microsoft.com/office/drawing/2014/main" id="{1B810C0B-714F-B100-3792-C34866D17458}"/>
              </a:ext>
            </a:extLst>
          </p:cNvPr>
          <p:cNvSpPr txBox="1"/>
          <p:nvPr/>
        </p:nvSpPr>
        <p:spPr>
          <a:xfrm>
            <a:off x="4373720" y="3060265"/>
            <a:ext cx="3523078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PR-092 - 13 estruturas  - Siqueira Campos – </a:t>
            </a:r>
            <a:r>
              <a:rPr lang="pt-BR" sz="1000" b="1" dirty="0" err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Quatiguá</a:t>
            </a: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– Joaquim Távora – Santo Antônio da Platina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PR-151 – 07 estruturas  - Jaguariaíva – Sengés 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PR-239 – 03 estruturas – Sengés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BR-277 – 01 estrutura – São José dos Pinhais</a:t>
            </a:r>
          </a:p>
        </p:txBody>
      </p:sp>
      <p:sp>
        <p:nvSpPr>
          <p:cNvPr id="114" name="Google Shape;732;p70">
            <a:extLst>
              <a:ext uri="{FF2B5EF4-FFF2-40B4-BE49-F238E27FC236}">
                <a16:creationId xmlns:a16="http://schemas.microsoft.com/office/drawing/2014/main" id="{8A581964-D205-A858-3A9B-B424D28A2A28}"/>
              </a:ext>
            </a:extLst>
          </p:cNvPr>
          <p:cNvSpPr/>
          <p:nvPr/>
        </p:nvSpPr>
        <p:spPr>
          <a:xfrm>
            <a:off x="261499" y="4039122"/>
            <a:ext cx="3847097" cy="1061096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5" name="Google Shape;736;p70">
            <a:extLst>
              <a:ext uri="{FF2B5EF4-FFF2-40B4-BE49-F238E27FC236}">
                <a16:creationId xmlns:a16="http://schemas.microsoft.com/office/drawing/2014/main" id="{F28FB1B2-D3E9-BABF-D5B6-69213034CB56}"/>
              </a:ext>
            </a:extLst>
          </p:cNvPr>
          <p:cNvSpPr/>
          <p:nvPr/>
        </p:nvSpPr>
        <p:spPr>
          <a:xfrm>
            <a:off x="299140" y="4025262"/>
            <a:ext cx="3101900" cy="787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Faixa Adicional: 9,7 km</a:t>
            </a:r>
            <a:endParaRPr sz="2000" dirty="0">
              <a:solidFill>
                <a:srgbClr val="71CC98"/>
              </a:solidFill>
            </a:endParaRPr>
          </a:p>
        </p:txBody>
      </p:sp>
      <p:sp>
        <p:nvSpPr>
          <p:cNvPr id="116" name="Google Shape;737;p70">
            <a:extLst>
              <a:ext uri="{FF2B5EF4-FFF2-40B4-BE49-F238E27FC236}">
                <a16:creationId xmlns:a16="http://schemas.microsoft.com/office/drawing/2014/main" id="{439D97CD-F21E-B1FF-DEC9-94706F53E252}"/>
              </a:ext>
            </a:extLst>
          </p:cNvPr>
          <p:cNvSpPr txBox="1"/>
          <p:nvPr/>
        </p:nvSpPr>
        <p:spPr>
          <a:xfrm>
            <a:off x="310425" y="4428238"/>
            <a:ext cx="3050371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BR-277 – km 45 ao km 54 – São José dos Pinhais</a:t>
            </a:r>
          </a:p>
        </p:txBody>
      </p:sp>
      <p:sp>
        <p:nvSpPr>
          <p:cNvPr id="117" name="Google Shape;732;p70">
            <a:extLst>
              <a:ext uri="{FF2B5EF4-FFF2-40B4-BE49-F238E27FC236}">
                <a16:creationId xmlns:a16="http://schemas.microsoft.com/office/drawing/2014/main" id="{546A4656-271C-A366-D425-980A7A271EFC}"/>
              </a:ext>
            </a:extLst>
          </p:cNvPr>
          <p:cNvSpPr/>
          <p:nvPr/>
        </p:nvSpPr>
        <p:spPr>
          <a:xfrm>
            <a:off x="4294824" y="4024864"/>
            <a:ext cx="3693680" cy="1075354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8" name="Google Shape;736;p70">
            <a:extLst>
              <a:ext uri="{FF2B5EF4-FFF2-40B4-BE49-F238E27FC236}">
                <a16:creationId xmlns:a16="http://schemas.microsoft.com/office/drawing/2014/main" id="{8C67E235-CCA7-67F8-08F2-6EBD12ED82DF}"/>
              </a:ext>
            </a:extLst>
          </p:cNvPr>
          <p:cNvSpPr/>
          <p:nvPr/>
        </p:nvSpPr>
        <p:spPr>
          <a:xfrm>
            <a:off x="4373721" y="4030818"/>
            <a:ext cx="2865280" cy="413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Passarelas: 09</a:t>
            </a:r>
          </a:p>
        </p:txBody>
      </p:sp>
      <p:sp>
        <p:nvSpPr>
          <p:cNvPr id="119" name="Google Shape;737;p70">
            <a:extLst>
              <a:ext uri="{FF2B5EF4-FFF2-40B4-BE49-F238E27FC236}">
                <a16:creationId xmlns:a16="http://schemas.microsoft.com/office/drawing/2014/main" id="{9D180765-C542-F9BB-FA77-81C181706BE8}"/>
              </a:ext>
            </a:extLst>
          </p:cNvPr>
          <p:cNvSpPr txBox="1"/>
          <p:nvPr/>
        </p:nvSpPr>
        <p:spPr>
          <a:xfrm>
            <a:off x="4379388" y="4444486"/>
            <a:ext cx="263997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PR-092 = 06 – </a:t>
            </a:r>
            <a:r>
              <a:rPr lang="pt-BR" sz="1000" b="1" dirty="0" err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Siq</a:t>
            </a: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Campos – </a:t>
            </a:r>
            <a:r>
              <a:rPr lang="pt-BR" sz="1000" b="1" dirty="0" err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QuatigUá</a:t>
            </a: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– J. Távora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PR-239 = 02 – Sengés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PR-151 = 01 – Sengés</a:t>
            </a:r>
          </a:p>
        </p:txBody>
      </p:sp>
      <p:sp>
        <p:nvSpPr>
          <p:cNvPr id="120" name="Google Shape;732;p70">
            <a:extLst>
              <a:ext uri="{FF2B5EF4-FFF2-40B4-BE49-F238E27FC236}">
                <a16:creationId xmlns:a16="http://schemas.microsoft.com/office/drawing/2014/main" id="{683CD076-9009-48AA-122A-B7C77DB5FCC8}"/>
              </a:ext>
            </a:extLst>
          </p:cNvPr>
          <p:cNvSpPr/>
          <p:nvPr/>
        </p:nvSpPr>
        <p:spPr>
          <a:xfrm>
            <a:off x="263312" y="5201986"/>
            <a:ext cx="3847096" cy="1061096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1" name="Google Shape;736;p70">
            <a:extLst>
              <a:ext uri="{FF2B5EF4-FFF2-40B4-BE49-F238E27FC236}">
                <a16:creationId xmlns:a16="http://schemas.microsoft.com/office/drawing/2014/main" id="{A0C835D3-EC40-9E6F-0711-955AFF567B70}"/>
              </a:ext>
            </a:extLst>
          </p:cNvPr>
          <p:cNvSpPr/>
          <p:nvPr/>
        </p:nvSpPr>
        <p:spPr>
          <a:xfrm>
            <a:off x="327163" y="5188128"/>
            <a:ext cx="3077257" cy="787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Vias Marginais: 32,3 km</a:t>
            </a:r>
            <a:endParaRPr sz="2000" dirty="0">
              <a:solidFill>
                <a:srgbClr val="71CC98"/>
              </a:solidFill>
            </a:endParaRPr>
          </a:p>
        </p:txBody>
      </p:sp>
      <p:sp>
        <p:nvSpPr>
          <p:cNvPr id="122" name="Google Shape;737;p70">
            <a:extLst>
              <a:ext uri="{FF2B5EF4-FFF2-40B4-BE49-F238E27FC236}">
                <a16:creationId xmlns:a16="http://schemas.microsoft.com/office/drawing/2014/main" id="{C341A9F7-7A8F-66A5-60C5-575A675FAE98}"/>
              </a:ext>
            </a:extLst>
          </p:cNvPr>
          <p:cNvSpPr txBox="1"/>
          <p:nvPr/>
        </p:nvSpPr>
        <p:spPr>
          <a:xfrm>
            <a:off x="352724" y="5681447"/>
            <a:ext cx="302613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PR-151 – km 176 ao km 177 – Sengés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PR-239 – km 09 ao km 12 – Sengés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pt-BR" sz="1000" b="1" dirty="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3" name="Google Shape;732;p70">
            <a:extLst>
              <a:ext uri="{FF2B5EF4-FFF2-40B4-BE49-F238E27FC236}">
                <a16:creationId xmlns:a16="http://schemas.microsoft.com/office/drawing/2014/main" id="{6449E8CD-4596-00F6-CE82-8BE3B153B661}"/>
              </a:ext>
            </a:extLst>
          </p:cNvPr>
          <p:cNvSpPr/>
          <p:nvPr/>
        </p:nvSpPr>
        <p:spPr>
          <a:xfrm>
            <a:off x="4291977" y="5230377"/>
            <a:ext cx="3713397" cy="1032705"/>
          </a:xfrm>
          <a:prstGeom prst="rect">
            <a:avLst/>
          </a:prstGeom>
          <a:ln>
            <a:solidFill>
              <a:srgbClr val="71CC98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4" name="Google Shape;736;p70">
            <a:extLst>
              <a:ext uri="{FF2B5EF4-FFF2-40B4-BE49-F238E27FC236}">
                <a16:creationId xmlns:a16="http://schemas.microsoft.com/office/drawing/2014/main" id="{B9442700-B117-AD74-4BCF-81DC4BEFE757}"/>
              </a:ext>
            </a:extLst>
          </p:cNvPr>
          <p:cNvSpPr/>
          <p:nvPr/>
        </p:nvSpPr>
        <p:spPr>
          <a:xfrm>
            <a:off x="4373720" y="5235186"/>
            <a:ext cx="2865281" cy="40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71CC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Ciclovias: 3,7 km</a:t>
            </a:r>
          </a:p>
        </p:txBody>
      </p:sp>
      <p:sp>
        <p:nvSpPr>
          <p:cNvPr id="125" name="Google Shape;737;p70">
            <a:extLst>
              <a:ext uri="{FF2B5EF4-FFF2-40B4-BE49-F238E27FC236}">
                <a16:creationId xmlns:a16="http://schemas.microsoft.com/office/drawing/2014/main" id="{4FEDD16F-EFDA-E19A-F134-7B6DDA905B51}"/>
              </a:ext>
            </a:extLst>
          </p:cNvPr>
          <p:cNvSpPr txBox="1"/>
          <p:nvPr/>
        </p:nvSpPr>
        <p:spPr>
          <a:xfrm>
            <a:off x="4376560" y="5708691"/>
            <a:ext cx="354677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PR-092 – km 280 ao km 281 – </a:t>
            </a:r>
            <a:r>
              <a:rPr lang="pt-BR" sz="1000" b="1" dirty="0" err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Siq</a:t>
            </a: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Campos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PR-092 - km 305 ao km 306 – J. Távora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PR-239 – km 09 ao km 12 - Sengés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F278B59A-FE8F-9519-B84B-69451DBD70EC}"/>
              </a:ext>
            </a:extLst>
          </p:cNvPr>
          <p:cNvSpPr/>
          <p:nvPr/>
        </p:nvSpPr>
        <p:spPr>
          <a:xfrm>
            <a:off x="8375760" y="2398047"/>
            <a:ext cx="3566160" cy="3949541"/>
          </a:xfrm>
          <a:custGeom>
            <a:avLst/>
            <a:gdLst/>
            <a:ahLst/>
            <a:cxnLst/>
            <a:rect l="l" t="t" r="r" b="b"/>
            <a:pathLst>
              <a:path w="4754880" h="5266055">
                <a:moveTo>
                  <a:pt x="4754880" y="398284"/>
                </a:moveTo>
                <a:lnTo>
                  <a:pt x="4752200" y="351840"/>
                </a:lnTo>
                <a:lnTo>
                  <a:pt x="4744364" y="306971"/>
                </a:lnTo>
                <a:lnTo>
                  <a:pt x="4731664" y="263969"/>
                </a:lnTo>
                <a:lnTo>
                  <a:pt x="4729238" y="258241"/>
                </a:lnTo>
                <a:lnTo>
                  <a:pt x="4729188" y="257975"/>
                </a:lnTo>
                <a:lnTo>
                  <a:pt x="4714125" y="214617"/>
                </a:lnTo>
                <a:lnTo>
                  <a:pt x="4693767" y="174040"/>
                </a:lnTo>
                <a:lnTo>
                  <a:pt x="4668520" y="136677"/>
                </a:lnTo>
                <a:lnTo>
                  <a:pt x="4638814" y="102920"/>
                </a:lnTo>
                <a:lnTo>
                  <a:pt x="4605071" y="73228"/>
                </a:lnTo>
                <a:lnTo>
                  <a:pt x="4567707" y="47980"/>
                </a:lnTo>
                <a:lnTo>
                  <a:pt x="4527131" y="27622"/>
                </a:lnTo>
                <a:lnTo>
                  <a:pt x="4483760" y="12560"/>
                </a:lnTo>
                <a:lnTo>
                  <a:pt x="4438040" y="3213"/>
                </a:lnTo>
                <a:lnTo>
                  <a:pt x="4390352" y="0"/>
                </a:lnTo>
                <a:lnTo>
                  <a:pt x="4356595" y="0"/>
                </a:lnTo>
                <a:lnTo>
                  <a:pt x="398272" y="0"/>
                </a:lnTo>
                <a:lnTo>
                  <a:pt x="351383" y="0"/>
                </a:lnTo>
                <a:lnTo>
                  <a:pt x="303707" y="3213"/>
                </a:lnTo>
                <a:lnTo>
                  <a:pt x="257975" y="12560"/>
                </a:lnTo>
                <a:lnTo>
                  <a:pt x="214604" y="27622"/>
                </a:lnTo>
                <a:lnTo>
                  <a:pt x="174028" y="47980"/>
                </a:lnTo>
                <a:lnTo>
                  <a:pt x="136664" y="73228"/>
                </a:lnTo>
                <a:lnTo>
                  <a:pt x="102920" y="102920"/>
                </a:lnTo>
                <a:lnTo>
                  <a:pt x="73215" y="136677"/>
                </a:lnTo>
                <a:lnTo>
                  <a:pt x="47980" y="174040"/>
                </a:lnTo>
                <a:lnTo>
                  <a:pt x="27609" y="214617"/>
                </a:lnTo>
                <a:lnTo>
                  <a:pt x="12547" y="257975"/>
                </a:lnTo>
                <a:lnTo>
                  <a:pt x="3213" y="303707"/>
                </a:lnTo>
                <a:lnTo>
                  <a:pt x="0" y="351383"/>
                </a:lnTo>
                <a:lnTo>
                  <a:pt x="0" y="398284"/>
                </a:lnTo>
                <a:lnTo>
                  <a:pt x="0" y="4867503"/>
                </a:lnTo>
                <a:lnTo>
                  <a:pt x="0" y="4914404"/>
                </a:lnTo>
                <a:lnTo>
                  <a:pt x="3213" y="4962093"/>
                </a:lnTo>
                <a:lnTo>
                  <a:pt x="12547" y="5007826"/>
                </a:lnTo>
                <a:lnTo>
                  <a:pt x="27609" y="5051183"/>
                </a:lnTo>
                <a:lnTo>
                  <a:pt x="47980" y="5091760"/>
                </a:lnTo>
                <a:lnTo>
                  <a:pt x="73215" y="5129136"/>
                </a:lnTo>
                <a:lnTo>
                  <a:pt x="102920" y="5162880"/>
                </a:lnTo>
                <a:lnTo>
                  <a:pt x="136664" y="5192585"/>
                </a:lnTo>
                <a:lnTo>
                  <a:pt x="174028" y="5217820"/>
                </a:lnTo>
                <a:lnTo>
                  <a:pt x="214604" y="5238178"/>
                </a:lnTo>
                <a:lnTo>
                  <a:pt x="257975" y="5253240"/>
                </a:lnTo>
                <a:lnTo>
                  <a:pt x="303707" y="5262588"/>
                </a:lnTo>
                <a:lnTo>
                  <a:pt x="351383" y="5265788"/>
                </a:lnTo>
                <a:lnTo>
                  <a:pt x="398272" y="5265788"/>
                </a:lnTo>
                <a:lnTo>
                  <a:pt x="4356595" y="5265788"/>
                </a:lnTo>
                <a:lnTo>
                  <a:pt x="4390352" y="5265788"/>
                </a:lnTo>
                <a:lnTo>
                  <a:pt x="4438040" y="5262588"/>
                </a:lnTo>
                <a:lnTo>
                  <a:pt x="4483760" y="5253240"/>
                </a:lnTo>
                <a:lnTo>
                  <a:pt x="4527131" y="5238178"/>
                </a:lnTo>
                <a:lnTo>
                  <a:pt x="4567707" y="5217820"/>
                </a:lnTo>
                <a:lnTo>
                  <a:pt x="4605071" y="5192585"/>
                </a:lnTo>
                <a:lnTo>
                  <a:pt x="4638814" y="5162880"/>
                </a:lnTo>
                <a:lnTo>
                  <a:pt x="4668520" y="5129136"/>
                </a:lnTo>
                <a:lnTo>
                  <a:pt x="4693767" y="5091760"/>
                </a:lnTo>
                <a:lnTo>
                  <a:pt x="4714125" y="5051183"/>
                </a:lnTo>
                <a:lnTo>
                  <a:pt x="4729188" y="5007826"/>
                </a:lnTo>
                <a:lnTo>
                  <a:pt x="4729238" y="5007572"/>
                </a:lnTo>
                <a:lnTo>
                  <a:pt x="4731664" y="5001831"/>
                </a:lnTo>
                <a:lnTo>
                  <a:pt x="4744364" y="4958829"/>
                </a:lnTo>
                <a:lnTo>
                  <a:pt x="4752200" y="4913960"/>
                </a:lnTo>
                <a:lnTo>
                  <a:pt x="4754880" y="4867503"/>
                </a:lnTo>
                <a:lnTo>
                  <a:pt x="4754880" y="3982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9" name="object 14">
            <a:extLst>
              <a:ext uri="{FF2B5EF4-FFF2-40B4-BE49-F238E27FC236}">
                <a16:creationId xmlns:a16="http://schemas.microsoft.com/office/drawing/2014/main" id="{28E80AF5-E2C3-1B51-8F94-39F5FEEF4E17}"/>
              </a:ext>
            </a:extLst>
          </p:cNvPr>
          <p:cNvSpPr/>
          <p:nvPr/>
        </p:nvSpPr>
        <p:spPr>
          <a:xfrm>
            <a:off x="10871914" y="2819401"/>
            <a:ext cx="468154" cy="0"/>
          </a:xfrm>
          <a:custGeom>
            <a:avLst/>
            <a:gdLst/>
            <a:ahLst/>
            <a:cxnLst/>
            <a:rect l="l" t="t" r="r" b="b"/>
            <a:pathLst>
              <a:path w="624205">
                <a:moveTo>
                  <a:pt x="0" y="0"/>
                </a:moveTo>
                <a:lnTo>
                  <a:pt x="623938" y="0"/>
                </a:lnTo>
              </a:path>
            </a:pathLst>
          </a:custGeom>
          <a:ln w="3810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0" name="object 15">
            <a:extLst>
              <a:ext uri="{FF2B5EF4-FFF2-40B4-BE49-F238E27FC236}">
                <a16:creationId xmlns:a16="http://schemas.microsoft.com/office/drawing/2014/main" id="{A383AADC-DB76-E074-66F9-0C255710C26E}"/>
              </a:ext>
            </a:extLst>
          </p:cNvPr>
          <p:cNvSpPr txBox="1"/>
          <p:nvPr/>
        </p:nvSpPr>
        <p:spPr>
          <a:xfrm>
            <a:off x="11363404" y="2768870"/>
            <a:ext cx="468154" cy="105318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600" b="1" spc="-8" dirty="0">
                <a:solidFill>
                  <a:srgbClr val="173153"/>
                </a:solidFill>
                <a:latin typeface="Gilroy"/>
                <a:cs typeface="Gilroy"/>
              </a:rPr>
              <a:t>Duplicação</a:t>
            </a:r>
            <a:endParaRPr sz="600" dirty="0">
              <a:latin typeface="Gilroy"/>
              <a:cs typeface="Gilroy"/>
            </a:endParaRPr>
          </a:p>
        </p:txBody>
      </p:sp>
      <p:sp>
        <p:nvSpPr>
          <p:cNvPr id="11" name="object 16">
            <a:extLst>
              <a:ext uri="{FF2B5EF4-FFF2-40B4-BE49-F238E27FC236}">
                <a16:creationId xmlns:a16="http://schemas.microsoft.com/office/drawing/2014/main" id="{D9BB8542-897E-FD25-9B75-4CBA742B3E74}"/>
              </a:ext>
            </a:extLst>
          </p:cNvPr>
          <p:cNvSpPr/>
          <p:nvPr/>
        </p:nvSpPr>
        <p:spPr>
          <a:xfrm>
            <a:off x="10871914" y="2952541"/>
            <a:ext cx="468154" cy="0"/>
          </a:xfrm>
          <a:custGeom>
            <a:avLst/>
            <a:gdLst/>
            <a:ahLst/>
            <a:cxnLst/>
            <a:rect l="l" t="t" r="r" b="b"/>
            <a:pathLst>
              <a:path w="624205">
                <a:moveTo>
                  <a:pt x="0" y="0"/>
                </a:moveTo>
                <a:lnTo>
                  <a:pt x="623938" y="0"/>
                </a:lnTo>
              </a:path>
            </a:pathLst>
          </a:custGeom>
          <a:ln w="38100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2" name="object 17">
            <a:extLst>
              <a:ext uri="{FF2B5EF4-FFF2-40B4-BE49-F238E27FC236}">
                <a16:creationId xmlns:a16="http://schemas.microsoft.com/office/drawing/2014/main" id="{D7BCCD2F-4192-0ADA-184F-55D870DADE16}"/>
              </a:ext>
            </a:extLst>
          </p:cNvPr>
          <p:cNvSpPr txBox="1"/>
          <p:nvPr/>
        </p:nvSpPr>
        <p:spPr>
          <a:xfrm>
            <a:off x="11363404" y="2905937"/>
            <a:ext cx="523759" cy="105318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600" b="1" dirty="0">
                <a:solidFill>
                  <a:srgbClr val="173153"/>
                </a:solidFill>
                <a:latin typeface="Gilroy"/>
                <a:cs typeface="Gilroy"/>
              </a:rPr>
              <a:t>Faixa</a:t>
            </a:r>
            <a:r>
              <a:rPr sz="600" b="1" spc="53" dirty="0">
                <a:solidFill>
                  <a:srgbClr val="173153"/>
                </a:solidFill>
                <a:latin typeface="Gilroy"/>
                <a:cs typeface="Gilroy"/>
              </a:rPr>
              <a:t> </a:t>
            </a:r>
            <a:r>
              <a:rPr sz="600" b="1" spc="-8" dirty="0">
                <a:solidFill>
                  <a:srgbClr val="173153"/>
                </a:solidFill>
                <a:latin typeface="Gilroy"/>
                <a:cs typeface="Gilroy"/>
              </a:rPr>
              <a:t>Adicional</a:t>
            </a:r>
            <a:endParaRPr sz="600" dirty="0">
              <a:latin typeface="Gilroy"/>
              <a:cs typeface="Gilroy"/>
            </a:endParaRPr>
          </a:p>
        </p:txBody>
      </p:sp>
      <p:sp>
        <p:nvSpPr>
          <p:cNvPr id="13" name="object 18">
            <a:extLst>
              <a:ext uri="{FF2B5EF4-FFF2-40B4-BE49-F238E27FC236}">
                <a16:creationId xmlns:a16="http://schemas.microsoft.com/office/drawing/2014/main" id="{A67398CF-E957-A402-F1A0-171C1BAF9F12}"/>
              </a:ext>
            </a:extLst>
          </p:cNvPr>
          <p:cNvSpPr/>
          <p:nvPr/>
        </p:nvSpPr>
        <p:spPr>
          <a:xfrm>
            <a:off x="10871914" y="3095206"/>
            <a:ext cx="468154" cy="0"/>
          </a:xfrm>
          <a:custGeom>
            <a:avLst/>
            <a:gdLst/>
            <a:ahLst/>
            <a:cxnLst/>
            <a:rect l="l" t="t" r="r" b="b"/>
            <a:pathLst>
              <a:path w="624205">
                <a:moveTo>
                  <a:pt x="0" y="0"/>
                </a:moveTo>
                <a:lnTo>
                  <a:pt x="623938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4" name="object 19">
            <a:extLst>
              <a:ext uri="{FF2B5EF4-FFF2-40B4-BE49-F238E27FC236}">
                <a16:creationId xmlns:a16="http://schemas.microsoft.com/office/drawing/2014/main" id="{62C8B1B1-906B-0CB4-ADE4-7D8D1A70457A}"/>
              </a:ext>
            </a:extLst>
          </p:cNvPr>
          <p:cNvSpPr txBox="1"/>
          <p:nvPr/>
        </p:nvSpPr>
        <p:spPr>
          <a:xfrm>
            <a:off x="11363404" y="3041240"/>
            <a:ext cx="468154" cy="105318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600" b="1" dirty="0">
                <a:solidFill>
                  <a:srgbClr val="173153"/>
                </a:solidFill>
                <a:latin typeface="Gilroy"/>
                <a:cs typeface="Gilroy"/>
              </a:rPr>
              <a:t>Via</a:t>
            </a:r>
            <a:r>
              <a:rPr sz="600" b="1" spc="15" dirty="0">
                <a:solidFill>
                  <a:srgbClr val="173153"/>
                </a:solidFill>
                <a:latin typeface="Gilroy"/>
                <a:cs typeface="Gilroy"/>
              </a:rPr>
              <a:t> </a:t>
            </a:r>
            <a:r>
              <a:rPr sz="600" b="1" spc="-8" dirty="0">
                <a:solidFill>
                  <a:srgbClr val="173153"/>
                </a:solidFill>
                <a:latin typeface="Gilroy"/>
                <a:cs typeface="Gilroy"/>
              </a:rPr>
              <a:t>Marginal</a:t>
            </a:r>
            <a:endParaRPr sz="600" dirty="0">
              <a:latin typeface="Gilroy"/>
              <a:cs typeface="Gilroy"/>
            </a:endParaRPr>
          </a:p>
        </p:txBody>
      </p:sp>
      <p:sp>
        <p:nvSpPr>
          <p:cNvPr id="15" name="object 20">
            <a:extLst>
              <a:ext uri="{FF2B5EF4-FFF2-40B4-BE49-F238E27FC236}">
                <a16:creationId xmlns:a16="http://schemas.microsoft.com/office/drawing/2014/main" id="{CD8EF1C0-3D2D-A10B-BC6E-50AA3A3731B4}"/>
              </a:ext>
            </a:extLst>
          </p:cNvPr>
          <p:cNvSpPr/>
          <p:nvPr/>
        </p:nvSpPr>
        <p:spPr>
          <a:xfrm>
            <a:off x="10871914" y="3228345"/>
            <a:ext cx="468154" cy="0"/>
          </a:xfrm>
          <a:custGeom>
            <a:avLst/>
            <a:gdLst/>
            <a:ahLst/>
            <a:cxnLst/>
            <a:rect l="l" t="t" r="r" b="b"/>
            <a:pathLst>
              <a:path w="624205">
                <a:moveTo>
                  <a:pt x="0" y="0"/>
                </a:moveTo>
                <a:lnTo>
                  <a:pt x="623938" y="0"/>
                </a:lnTo>
              </a:path>
            </a:pathLst>
          </a:custGeom>
          <a:ln w="38100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6" name="object 21">
            <a:extLst>
              <a:ext uri="{FF2B5EF4-FFF2-40B4-BE49-F238E27FC236}">
                <a16:creationId xmlns:a16="http://schemas.microsoft.com/office/drawing/2014/main" id="{22154170-417D-A48F-6656-99081C02160B}"/>
              </a:ext>
            </a:extLst>
          </p:cNvPr>
          <p:cNvSpPr txBox="1"/>
          <p:nvPr/>
        </p:nvSpPr>
        <p:spPr>
          <a:xfrm>
            <a:off x="11363405" y="3180065"/>
            <a:ext cx="363731" cy="105318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600" b="1" spc="-8" dirty="0">
                <a:solidFill>
                  <a:srgbClr val="173153"/>
                </a:solidFill>
                <a:latin typeface="Gilroy"/>
                <a:cs typeface="Gilroy"/>
              </a:rPr>
              <a:t>Ciclovia</a:t>
            </a:r>
            <a:endParaRPr sz="600" dirty="0">
              <a:latin typeface="Gilroy"/>
              <a:cs typeface="Gilroy"/>
            </a:endParaRPr>
          </a:p>
        </p:txBody>
      </p:sp>
      <p:sp>
        <p:nvSpPr>
          <p:cNvPr id="17" name="object 22">
            <a:extLst>
              <a:ext uri="{FF2B5EF4-FFF2-40B4-BE49-F238E27FC236}">
                <a16:creationId xmlns:a16="http://schemas.microsoft.com/office/drawing/2014/main" id="{54A96219-DB0B-9F5B-9D8A-2B645F74144F}"/>
              </a:ext>
            </a:extLst>
          </p:cNvPr>
          <p:cNvSpPr/>
          <p:nvPr/>
        </p:nvSpPr>
        <p:spPr>
          <a:xfrm>
            <a:off x="10799408" y="2678363"/>
            <a:ext cx="1087755" cy="687705"/>
          </a:xfrm>
          <a:custGeom>
            <a:avLst/>
            <a:gdLst/>
            <a:ahLst/>
            <a:cxnLst/>
            <a:rect l="l" t="t" r="r" b="b"/>
            <a:pathLst>
              <a:path w="1450340" h="916939">
                <a:moveTo>
                  <a:pt x="1396707" y="916901"/>
                </a:moveTo>
                <a:lnTo>
                  <a:pt x="53428" y="916901"/>
                </a:lnTo>
                <a:lnTo>
                  <a:pt x="32629" y="912702"/>
                </a:lnTo>
                <a:lnTo>
                  <a:pt x="15646" y="901250"/>
                </a:lnTo>
                <a:lnTo>
                  <a:pt x="4197" y="884267"/>
                </a:lnTo>
                <a:lnTo>
                  <a:pt x="0" y="863473"/>
                </a:lnTo>
                <a:lnTo>
                  <a:pt x="0" y="53428"/>
                </a:lnTo>
                <a:lnTo>
                  <a:pt x="4197" y="32629"/>
                </a:lnTo>
                <a:lnTo>
                  <a:pt x="15646" y="15646"/>
                </a:lnTo>
                <a:lnTo>
                  <a:pt x="32629" y="4197"/>
                </a:lnTo>
                <a:lnTo>
                  <a:pt x="53428" y="0"/>
                </a:lnTo>
                <a:lnTo>
                  <a:pt x="1396707" y="0"/>
                </a:lnTo>
                <a:lnTo>
                  <a:pt x="1417507" y="4197"/>
                </a:lnTo>
                <a:lnTo>
                  <a:pt x="1434490" y="15646"/>
                </a:lnTo>
                <a:lnTo>
                  <a:pt x="1445939" y="32629"/>
                </a:lnTo>
                <a:lnTo>
                  <a:pt x="1450136" y="53428"/>
                </a:lnTo>
                <a:lnTo>
                  <a:pt x="1450136" y="863473"/>
                </a:lnTo>
                <a:lnTo>
                  <a:pt x="1445939" y="884267"/>
                </a:lnTo>
                <a:lnTo>
                  <a:pt x="1434490" y="901250"/>
                </a:lnTo>
                <a:lnTo>
                  <a:pt x="1417507" y="912702"/>
                </a:lnTo>
                <a:lnTo>
                  <a:pt x="1396707" y="916901"/>
                </a:lnTo>
                <a:close/>
              </a:path>
            </a:pathLst>
          </a:custGeom>
          <a:ln w="6350">
            <a:solidFill>
              <a:srgbClr val="173153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18" name="object 67">
            <a:extLst>
              <a:ext uri="{FF2B5EF4-FFF2-40B4-BE49-F238E27FC236}">
                <a16:creationId xmlns:a16="http://schemas.microsoft.com/office/drawing/2014/main" id="{06D5D86D-844A-033D-A75B-F3B552BB4186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75765" y="4134540"/>
            <a:ext cx="2291714" cy="1325879"/>
          </a:xfrm>
          <a:prstGeom prst="rect">
            <a:avLst/>
          </a:prstGeom>
        </p:spPr>
      </p:pic>
      <p:pic>
        <p:nvPicPr>
          <p:cNvPr id="19" name="object 68">
            <a:extLst>
              <a:ext uri="{FF2B5EF4-FFF2-40B4-BE49-F238E27FC236}">
                <a16:creationId xmlns:a16="http://schemas.microsoft.com/office/drawing/2014/main" id="{059B5FA4-C599-D9E7-8F6E-BAE08B0C57BF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75764" y="2394428"/>
            <a:ext cx="1979671" cy="1670618"/>
          </a:xfrm>
          <a:prstGeom prst="rect">
            <a:avLst/>
          </a:prstGeom>
        </p:spPr>
      </p:pic>
      <p:pic>
        <p:nvPicPr>
          <p:cNvPr id="20" name="object 69">
            <a:extLst>
              <a:ext uri="{FF2B5EF4-FFF2-40B4-BE49-F238E27FC236}">
                <a16:creationId xmlns:a16="http://schemas.microsoft.com/office/drawing/2014/main" id="{152ECA59-0B9F-E68D-3215-C008BC4A881E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131287" y="5563291"/>
            <a:ext cx="2582032" cy="784098"/>
          </a:xfrm>
          <a:prstGeom prst="rect">
            <a:avLst/>
          </a:prstGeom>
        </p:spPr>
      </p:pic>
      <p:sp>
        <p:nvSpPr>
          <p:cNvPr id="21" name="object 70">
            <a:extLst>
              <a:ext uri="{FF2B5EF4-FFF2-40B4-BE49-F238E27FC236}">
                <a16:creationId xmlns:a16="http://schemas.microsoft.com/office/drawing/2014/main" id="{2173977A-B1BC-001F-F449-BF38FEA9BFD1}"/>
              </a:ext>
            </a:extLst>
          </p:cNvPr>
          <p:cNvSpPr txBox="1"/>
          <p:nvPr/>
        </p:nvSpPr>
        <p:spPr>
          <a:xfrm>
            <a:off x="10566118" y="5770418"/>
            <a:ext cx="418624" cy="11301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675" b="1" spc="-8" dirty="0">
                <a:solidFill>
                  <a:srgbClr val="FFFFFF"/>
                </a:solidFill>
                <a:latin typeface="Arial"/>
                <a:cs typeface="Arial"/>
              </a:rPr>
              <a:t>Morretes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22" name="object 71">
            <a:extLst>
              <a:ext uri="{FF2B5EF4-FFF2-40B4-BE49-F238E27FC236}">
                <a16:creationId xmlns:a16="http://schemas.microsoft.com/office/drawing/2014/main" id="{280B813F-7EF9-B01A-293A-92E3B7AA3EBD}"/>
              </a:ext>
            </a:extLst>
          </p:cNvPr>
          <p:cNvSpPr txBox="1"/>
          <p:nvPr/>
        </p:nvSpPr>
        <p:spPr>
          <a:xfrm>
            <a:off x="9141014" y="3305602"/>
            <a:ext cx="396240" cy="11301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675" b="1" spc="-8" dirty="0">
                <a:solidFill>
                  <a:srgbClr val="FFFFFF"/>
                </a:solidFill>
                <a:latin typeface="Arial"/>
                <a:cs typeface="Arial"/>
              </a:rPr>
              <a:t>Quatigá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23" name="object 72">
            <a:extLst>
              <a:ext uri="{FF2B5EF4-FFF2-40B4-BE49-F238E27FC236}">
                <a16:creationId xmlns:a16="http://schemas.microsoft.com/office/drawing/2014/main" id="{3BD4A7F6-3F54-BA2C-75E7-21754BA06CF7}"/>
              </a:ext>
            </a:extLst>
          </p:cNvPr>
          <p:cNvSpPr txBox="1"/>
          <p:nvPr/>
        </p:nvSpPr>
        <p:spPr>
          <a:xfrm>
            <a:off x="9358824" y="2761056"/>
            <a:ext cx="420053" cy="216887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marR="3810">
              <a:spcBef>
                <a:spcPts val="71"/>
              </a:spcBef>
            </a:pPr>
            <a:r>
              <a:rPr sz="675" b="1" spc="-8" dirty="0">
                <a:solidFill>
                  <a:srgbClr val="FFFFFF"/>
                </a:solidFill>
                <a:latin typeface="Arial"/>
                <a:cs typeface="Arial"/>
              </a:rPr>
              <a:t>Joaquim Távora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24" name="object 73">
            <a:extLst>
              <a:ext uri="{FF2B5EF4-FFF2-40B4-BE49-F238E27FC236}">
                <a16:creationId xmlns:a16="http://schemas.microsoft.com/office/drawing/2014/main" id="{B10C6724-AB02-D8DF-F1CB-EB25749267A9}"/>
              </a:ext>
            </a:extLst>
          </p:cNvPr>
          <p:cNvSpPr txBox="1"/>
          <p:nvPr/>
        </p:nvSpPr>
        <p:spPr>
          <a:xfrm>
            <a:off x="9864095" y="3667253"/>
            <a:ext cx="410528" cy="216887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marR="3810">
              <a:spcBef>
                <a:spcPts val="71"/>
              </a:spcBef>
            </a:pPr>
            <a:r>
              <a:rPr sz="675" b="1" spc="-15" dirty="0">
                <a:solidFill>
                  <a:srgbClr val="FFFFFF"/>
                </a:solidFill>
                <a:latin typeface="Arial"/>
                <a:cs typeface="Arial"/>
              </a:rPr>
              <a:t>Siq. </a:t>
            </a:r>
            <a:r>
              <a:rPr sz="675" b="1" spc="-8" dirty="0">
                <a:solidFill>
                  <a:srgbClr val="FFFFFF"/>
                </a:solidFill>
                <a:latin typeface="Arial"/>
                <a:cs typeface="Arial"/>
              </a:rPr>
              <a:t>Campos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25" name="object 74">
            <a:extLst>
              <a:ext uri="{FF2B5EF4-FFF2-40B4-BE49-F238E27FC236}">
                <a16:creationId xmlns:a16="http://schemas.microsoft.com/office/drawing/2014/main" id="{C57A22A8-5050-1975-8FBE-E775A79CB56B}"/>
              </a:ext>
            </a:extLst>
          </p:cNvPr>
          <p:cNvSpPr txBox="1"/>
          <p:nvPr/>
        </p:nvSpPr>
        <p:spPr>
          <a:xfrm>
            <a:off x="8434900" y="4506049"/>
            <a:ext cx="565309" cy="11301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675" b="1" spc="-8" dirty="0">
                <a:solidFill>
                  <a:srgbClr val="FFFFFF"/>
                </a:solidFill>
                <a:latin typeface="Arial"/>
                <a:cs typeface="Arial"/>
              </a:rPr>
              <a:t>Jaguariaíva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27" name="object 75">
            <a:extLst>
              <a:ext uri="{FF2B5EF4-FFF2-40B4-BE49-F238E27FC236}">
                <a16:creationId xmlns:a16="http://schemas.microsoft.com/office/drawing/2014/main" id="{D9E5161B-8342-E14A-677F-2C47DD27928E}"/>
              </a:ext>
            </a:extLst>
          </p:cNvPr>
          <p:cNvSpPr txBox="1"/>
          <p:nvPr/>
        </p:nvSpPr>
        <p:spPr>
          <a:xfrm>
            <a:off x="9300484" y="6060113"/>
            <a:ext cx="536734" cy="11301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675" b="1" spc="-60" dirty="0">
                <a:solidFill>
                  <a:srgbClr val="FFFFFF"/>
                </a:solidFill>
                <a:latin typeface="Arial"/>
                <a:cs typeface="Arial"/>
              </a:rPr>
              <a:t>S.</a:t>
            </a:r>
            <a:r>
              <a:rPr sz="675" b="1" spc="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75" b="1" spc="-23" dirty="0">
                <a:solidFill>
                  <a:srgbClr val="FFFFFF"/>
                </a:solidFill>
                <a:latin typeface="Arial"/>
                <a:cs typeface="Arial"/>
              </a:rPr>
              <a:t>J.</a:t>
            </a:r>
            <a:r>
              <a:rPr sz="675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75" b="1" spc="-19" dirty="0">
                <a:solidFill>
                  <a:srgbClr val="FFFFFF"/>
                </a:solidFill>
                <a:latin typeface="Arial"/>
                <a:cs typeface="Arial"/>
              </a:rPr>
              <a:t>Pinhais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33" name="object 76">
            <a:extLst>
              <a:ext uri="{FF2B5EF4-FFF2-40B4-BE49-F238E27FC236}">
                <a16:creationId xmlns:a16="http://schemas.microsoft.com/office/drawing/2014/main" id="{89A7F5EC-C76D-8D06-EEFD-3EFB471ACCDE}"/>
              </a:ext>
            </a:extLst>
          </p:cNvPr>
          <p:cNvSpPr txBox="1"/>
          <p:nvPr/>
        </p:nvSpPr>
        <p:spPr>
          <a:xfrm>
            <a:off x="9249063" y="5545688"/>
            <a:ext cx="464820" cy="11301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675" b="1" spc="-8" dirty="0">
                <a:solidFill>
                  <a:srgbClr val="FFFFFF"/>
                </a:solidFill>
                <a:latin typeface="Arial"/>
                <a:cs typeface="Arial"/>
              </a:rPr>
              <a:t>Piraquara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34" name="object 77">
            <a:extLst>
              <a:ext uri="{FF2B5EF4-FFF2-40B4-BE49-F238E27FC236}">
                <a16:creationId xmlns:a16="http://schemas.microsoft.com/office/drawing/2014/main" id="{B8E3520E-83F7-9769-846F-CC83B09742F2}"/>
              </a:ext>
            </a:extLst>
          </p:cNvPr>
          <p:cNvSpPr txBox="1"/>
          <p:nvPr/>
        </p:nvSpPr>
        <p:spPr>
          <a:xfrm>
            <a:off x="9923150" y="4785214"/>
            <a:ext cx="351473" cy="11301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675" b="1" spc="-8" dirty="0" err="1">
                <a:solidFill>
                  <a:srgbClr val="FFFFFF"/>
                </a:solidFill>
                <a:latin typeface="Arial"/>
                <a:cs typeface="Arial"/>
              </a:rPr>
              <a:t>Sengés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35" name="object 78">
            <a:extLst>
              <a:ext uri="{FF2B5EF4-FFF2-40B4-BE49-F238E27FC236}">
                <a16:creationId xmlns:a16="http://schemas.microsoft.com/office/drawing/2014/main" id="{8BB1BB85-8C63-459F-B91B-DF26D0F7EFA1}"/>
              </a:ext>
            </a:extLst>
          </p:cNvPr>
          <p:cNvSpPr txBox="1"/>
          <p:nvPr/>
        </p:nvSpPr>
        <p:spPr>
          <a:xfrm>
            <a:off x="8518165" y="2898242"/>
            <a:ext cx="550069" cy="11301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675" b="1" spc="-8" dirty="0">
                <a:solidFill>
                  <a:srgbClr val="FFFFFF"/>
                </a:solidFill>
                <a:latin typeface="Arial"/>
                <a:cs typeface="Arial"/>
              </a:rPr>
              <a:t>Quapirama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36" name="object 79">
            <a:extLst>
              <a:ext uri="{FF2B5EF4-FFF2-40B4-BE49-F238E27FC236}">
                <a16:creationId xmlns:a16="http://schemas.microsoft.com/office/drawing/2014/main" id="{1FAA1F8A-FF6C-984E-CBA4-99EE6ABCC3CD}"/>
              </a:ext>
            </a:extLst>
          </p:cNvPr>
          <p:cNvSpPr txBox="1"/>
          <p:nvPr/>
        </p:nvSpPr>
        <p:spPr>
          <a:xfrm>
            <a:off x="8971118" y="2430352"/>
            <a:ext cx="484346" cy="216887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marR="3810">
              <a:spcBef>
                <a:spcPts val="71"/>
              </a:spcBef>
            </a:pPr>
            <a:r>
              <a:rPr sz="675" b="1" spc="-49" dirty="0">
                <a:solidFill>
                  <a:srgbClr val="FFFFFF"/>
                </a:solidFill>
                <a:latin typeface="Arial"/>
                <a:cs typeface="Arial"/>
              </a:rPr>
              <a:t>St.</a:t>
            </a:r>
            <a:r>
              <a:rPr sz="675" b="1" spc="-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75" b="1" dirty="0">
                <a:solidFill>
                  <a:srgbClr val="FFFFFF"/>
                </a:solidFill>
                <a:latin typeface="Arial"/>
                <a:cs typeface="Arial"/>
              </a:rPr>
              <a:t>Ant.</a:t>
            </a:r>
            <a:r>
              <a:rPr sz="675" b="1" spc="-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75" b="1" spc="34" dirty="0">
                <a:solidFill>
                  <a:srgbClr val="FFFFFF"/>
                </a:solidFill>
                <a:latin typeface="Arial"/>
                <a:cs typeface="Arial"/>
              </a:rPr>
              <a:t>da </a:t>
            </a:r>
            <a:r>
              <a:rPr sz="675" b="1" spc="-8" dirty="0">
                <a:solidFill>
                  <a:srgbClr val="FFFFFF"/>
                </a:solidFill>
                <a:latin typeface="Arial"/>
                <a:cs typeface="Arial"/>
              </a:rPr>
              <a:t>Platina</a:t>
            </a:r>
            <a:endParaRPr sz="675" dirty="0">
              <a:latin typeface="Arial"/>
              <a:cs typeface="Arial"/>
            </a:endParaRPr>
          </a:p>
        </p:txBody>
      </p:sp>
      <p:pic>
        <p:nvPicPr>
          <p:cNvPr id="37" name="object 80">
            <a:extLst>
              <a:ext uri="{FF2B5EF4-FFF2-40B4-BE49-F238E27FC236}">
                <a16:creationId xmlns:a16="http://schemas.microsoft.com/office/drawing/2014/main" id="{C3AC1003-BF13-A979-52EE-584EE7203174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871488" y="3872171"/>
            <a:ext cx="73649" cy="73649"/>
          </a:xfrm>
          <a:prstGeom prst="rect">
            <a:avLst/>
          </a:prstGeom>
        </p:spPr>
      </p:pic>
      <p:pic>
        <p:nvPicPr>
          <p:cNvPr id="38" name="object 81">
            <a:extLst>
              <a:ext uri="{FF2B5EF4-FFF2-40B4-BE49-F238E27FC236}">
                <a16:creationId xmlns:a16="http://schemas.microsoft.com/office/drawing/2014/main" id="{289DEEC6-2E33-AFDD-7022-742515409EFB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794978" y="3275697"/>
            <a:ext cx="66506" cy="66506"/>
          </a:xfrm>
          <a:prstGeom prst="rect">
            <a:avLst/>
          </a:prstGeom>
        </p:spPr>
      </p:pic>
      <p:pic>
        <p:nvPicPr>
          <p:cNvPr id="39" name="object 82">
            <a:extLst>
              <a:ext uri="{FF2B5EF4-FFF2-40B4-BE49-F238E27FC236}">
                <a16:creationId xmlns:a16="http://schemas.microsoft.com/office/drawing/2014/main" id="{1929C9E4-C633-7D69-06A1-0DD9FAF8B3ED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266895" y="3978797"/>
            <a:ext cx="73666" cy="73666"/>
          </a:xfrm>
          <a:prstGeom prst="rect">
            <a:avLst/>
          </a:prstGeom>
        </p:spPr>
      </p:pic>
      <p:pic>
        <p:nvPicPr>
          <p:cNvPr id="40" name="object 83">
            <a:extLst>
              <a:ext uri="{FF2B5EF4-FFF2-40B4-BE49-F238E27FC236}">
                <a16:creationId xmlns:a16="http://schemas.microsoft.com/office/drawing/2014/main" id="{2D7765D6-5AE0-77E9-9A37-CCFFBD1C3B97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360753" y="4250818"/>
            <a:ext cx="66522" cy="66522"/>
          </a:xfrm>
          <a:prstGeom prst="rect">
            <a:avLst/>
          </a:prstGeom>
        </p:spPr>
      </p:pic>
      <p:pic>
        <p:nvPicPr>
          <p:cNvPr id="41" name="object 85">
            <a:extLst>
              <a:ext uri="{FF2B5EF4-FFF2-40B4-BE49-F238E27FC236}">
                <a16:creationId xmlns:a16="http://schemas.microsoft.com/office/drawing/2014/main" id="{7CB81E44-428A-8C18-AF81-1200564F408B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771493" y="3510462"/>
            <a:ext cx="1170431" cy="1212722"/>
          </a:xfrm>
          <a:prstGeom prst="rect">
            <a:avLst/>
          </a:prstGeom>
        </p:spPr>
      </p:pic>
      <p:sp>
        <p:nvSpPr>
          <p:cNvPr id="42" name="object 86">
            <a:extLst>
              <a:ext uri="{FF2B5EF4-FFF2-40B4-BE49-F238E27FC236}">
                <a16:creationId xmlns:a16="http://schemas.microsoft.com/office/drawing/2014/main" id="{13271564-BE46-7DBE-A709-2C9AAE3B455A}"/>
              </a:ext>
            </a:extLst>
          </p:cNvPr>
          <p:cNvSpPr/>
          <p:nvPr/>
        </p:nvSpPr>
        <p:spPr>
          <a:xfrm>
            <a:off x="9841242" y="3315471"/>
            <a:ext cx="1038701" cy="573405"/>
          </a:xfrm>
          <a:custGeom>
            <a:avLst/>
            <a:gdLst/>
            <a:ahLst/>
            <a:cxnLst/>
            <a:rect l="l" t="t" r="r" b="b"/>
            <a:pathLst>
              <a:path w="1384934" h="764539">
                <a:moveTo>
                  <a:pt x="0" y="0"/>
                </a:moveTo>
                <a:lnTo>
                  <a:pt x="1384528" y="764171"/>
                </a:lnTo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3" name="object 87">
            <a:extLst>
              <a:ext uri="{FF2B5EF4-FFF2-40B4-BE49-F238E27FC236}">
                <a16:creationId xmlns:a16="http://schemas.microsoft.com/office/drawing/2014/main" id="{4C9CFAE0-C852-7B2F-19F6-F73666DF939F}"/>
              </a:ext>
            </a:extLst>
          </p:cNvPr>
          <p:cNvSpPr/>
          <p:nvPr/>
        </p:nvSpPr>
        <p:spPr>
          <a:xfrm>
            <a:off x="9841242" y="3315471"/>
            <a:ext cx="1323277" cy="427683"/>
          </a:xfrm>
          <a:custGeom>
            <a:avLst/>
            <a:gdLst/>
            <a:ahLst/>
            <a:cxnLst/>
            <a:rect l="l" t="t" r="r" b="b"/>
            <a:pathLst>
              <a:path w="1384934" h="764539">
                <a:moveTo>
                  <a:pt x="0" y="0"/>
                </a:moveTo>
                <a:lnTo>
                  <a:pt x="1384528" y="764171"/>
                </a:lnTo>
              </a:path>
            </a:pathLst>
          </a:custGeom>
          <a:ln w="9525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4" name="object 88">
            <a:extLst>
              <a:ext uri="{FF2B5EF4-FFF2-40B4-BE49-F238E27FC236}">
                <a16:creationId xmlns:a16="http://schemas.microsoft.com/office/drawing/2014/main" id="{D7DA5A69-8418-1B40-050B-D7FB024F459A}"/>
              </a:ext>
            </a:extLst>
          </p:cNvPr>
          <p:cNvSpPr/>
          <p:nvPr/>
        </p:nvSpPr>
        <p:spPr>
          <a:xfrm>
            <a:off x="10394014" y="4025269"/>
            <a:ext cx="877729" cy="259080"/>
          </a:xfrm>
          <a:custGeom>
            <a:avLst/>
            <a:gdLst/>
            <a:ahLst/>
            <a:cxnLst/>
            <a:rect l="l" t="t" r="r" b="b"/>
            <a:pathLst>
              <a:path w="1170305" h="345439">
                <a:moveTo>
                  <a:pt x="1170101" y="0"/>
                </a:moveTo>
                <a:lnTo>
                  <a:pt x="0" y="345084"/>
                </a:lnTo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5" name="object 89">
            <a:extLst>
              <a:ext uri="{FF2B5EF4-FFF2-40B4-BE49-F238E27FC236}">
                <a16:creationId xmlns:a16="http://schemas.microsoft.com/office/drawing/2014/main" id="{FE6A25F1-BA1A-05CD-4932-30937ED367A8}"/>
              </a:ext>
            </a:extLst>
          </p:cNvPr>
          <p:cNvSpPr/>
          <p:nvPr/>
        </p:nvSpPr>
        <p:spPr>
          <a:xfrm>
            <a:off x="10394014" y="4025269"/>
            <a:ext cx="877729" cy="259080"/>
          </a:xfrm>
          <a:custGeom>
            <a:avLst/>
            <a:gdLst/>
            <a:ahLst/>
            <a:cxnLst/>
            <a:rect l="l" t="t" r="r" b="b"/>
            <a:pathLst>
              <a:path w="1170305" h="345439">
                <a:moveTo>
                  <a:pt x="0" y="345084"/>
                </a:moveTo>
                <a:lnTo>
                  <a:pt x="1170101" y="0"/>
                </a:lnTo>
              </a:path>
            </a:pathLst>
          </a:custGeom>
          <a:ln w="9525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6" name="object 90">
            <a:extLst>
              <a:ext uri="{FF2B5EF4-FFF2-40B4-BE49-F238E27FC236}">
                <a16:creationId xmlns:a16="http://schemas.microsoft.com/office/drawing/2014/main" id="{9ED1519E-C7A2-5FFA-345A-8E8D7D3F3390}"/>
              </a:ext>
            </a:extLst>
          </p:cNvPr>
          <p:cNvSpPr/>
          <p:nvPr/>
        </p:nvSpPr>
        <p:spPr>
          <a:xfrm>
            <a:off x="10441046" y="4610447"/>
            <a:ext cx="1197769" cy="1232535"/>
          </a:xfrm>
          <a:custGeom>
            <a:avLst/>
            <a:gdLst/>
            <a:ahLst/>
            <a:cxnLst/>
            <a:rect l="l" t="t" r="r" b="b"/>
            <a:pathLst>
              <a:path w="1597025" h="1643379">
                <a:moveTo>
                  <a:pt x="1597025" y="0"/>
                </a:moveTo>
                <a:lnTo>
                  <a:pt x="0" y="1643329"/>
                </a:lnTo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7" name="object 91">
            <a:extLst>
              <a:ext uri="{FF2B5EF4-FFF2-40B4-BE49-F238E27FC236}">
                <a16:creationId xmlns:a16="http://schemas.microsoft.com/office/drawing/2014/main" id="{9C156E4E-CA5B-FC06-61C2-724B2C2B9467}"/>
              </a:ext>
            </a:extLst>
          </p:cNvPr>
          <p:cNvSpPr/>
          <p:nvPr/>
        </p:nvSpPr>
        <p:spPr>
          <a:xfrm>
            <a:off x="10441046" y="4610447"/>
            <a:ext cx="1197769" cy="1232535"/>
          </a:xfrm>
          <a:custGeom>
            <a:avLst/>
            <a:gdLst/>
            <a:ahLst/>
            <a:cxnLst/>
            <a:rect l="l" t="t" r="r" b="b"/>
            <a:pathLst>
              <a:path w="1597025" h="1643379">
                <a:moveTo>
                  <a:pt x="0" y="1643329"/>
                </a:moveTo>
                <a:lnTo>
                  <a:pt x="1597025" y="0"/>
                </a:lnTo>
              </a:path>
            </a:pathLst>
          </a:custGeom>
          <a:ln w="9525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8" name="object 93">
            <a:extLst>
              <a:ext uri="{FF2B5EF4-FFF2-40B4-BE49-F238E27FC236}">
                <a16:creationId xmlns:a16="http://schemas.microsoft.com/office/drawing/2014/main" id="{0116BAF4-1F8C-C7F8-C6DB-603675C13BB6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407495" y="5809392"/>
            <a:ext cx="67101" cy="67106"/>
          </a:xfrm>
          <a:prstGeom prst="rect">
            <a:avLst/>
          </a:prstGeom>
        </p:spPr>
      </p:pic>
      <p:sp>
        <p:nvSpPr>
          <p:cNvPr id="49" name="object 98">
            <a:extLst>
              <a:ext uri="{FF2B5EF4-FFF2-40B4-BE49-F238E27FC236}">
                <a16:creationId xmlns:a16="http://schemas.microsoft.com/office/drawing/2014/main" id="{7C19CFCB-DB9F-C9E8-E680-08E9E9F59B19}"/>
              </a:ext>
            </a:extLst>
          </p:cNvPr>
          <p:cNvSpPr txBox="1"/>
          <p:nvPr/>
        </p:nvSpPr>
        <p:spPr>
          <a:xfrm>
            <a:off x="10521770" y="6055588"/>
            <a:ext cx="328613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pt-BR" sz="675" b="1" spc="-49" dirty="0">
                <a:solidFill>
                  <a:srgbClr val="FFFFFF"/>
                </a:solidFill>
                <a:latin typeface="Arial"/>
                <a:cs typeface="Arial"/>
              </a:rPr>
              <a:t>BR-277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50" name="object 98">
            <a:extLst>
              <a:ext uri="{FF2B5EF4-FFF2-40B4-BE49-F238E27FC236}">
                <a16:creationId xmlns:a16="http://schemas.microsoft.com/office/drawing/2014/main" id="{A6AF4D87-9B67-724D-82A6-7296ADAFFC28}"/>
              </a:ext>
            </a:extLst>
          </p:cNvPr>
          <p:cNvSpPr txBox="1"/>
          <p:nvPr/>
        </p:nvSpPr>
        <p:spPr>
          <a:xfrm>
            <a:off x="10355435" y="4310107"/>
            <a:ext cx="328613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pt-BR" sz="675" b="1" spc="-49" dirty="0">
                <a:solidFill>
                  <a:srgbClr val="FFFFFF"/>
                </a:solidFill>
                <a:latin typeface="Arial"/>
                <a:cs typeface="Arial"/>
              </a:rPr>
              <a:t>PR-239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51" name="object 98">
            <a:extLst>
              <a:ext uri="{FF2B5EF4-FFF2-40B4-BE49-F238E27FC236}">
                <a16:creationId xmlns:a16="http://schemas.microsoft.com/office/drawing/2014/main" id="{4F3487C7-AC59-9411-4BAA-8E0F6E612B46}"/>
              </a:ext>
            </a:extLst>
          </p:cNvPr>
          <p:cNvSpPr txBox="1"/>
          <p:nvPr/>
        </p:nvSpPr>
        <p:spPr>
          <a:xfrm>
            <a:off x="9404544" y="4562314"/>
            <a:ext cx="328613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pt-BR" sz="675" b="1" spc="-49" dirty="0">
                <a:solidFill>
                  <a:srgbClr val="FFFFFF"/>
                </a:solidFill>
                <a:latin typeface="Arial"/>
                <a:cs typeface="Arial"/>
              </a:rPr>
              <a:t>PR-151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52" name="object 98">
            <a:extLst>
              <a:ext uri="{FF2B5EF4-FFF2-40B4-BE49-F238E27FC236}">
                <a16:creationId xmlns:a16="http://schemas.microsoft.com/office/drawing/2014/main" id="{52645B57-766D-70FF-D677-D8C4E11A70D3}"/>
              </a:ext>
            </a:extLst>
          </p:cNvPr>
          <p:cNvSpPr txBox="1"/>
          <p:nvPr/>
        </p:nvSpPr>
        <p:spPr>
          <a:xfrm>
            <a:off x="9715206" y="3418614"/>
            <a:ext cx="328613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pt-BR" sz="675" b="1" spc="-49" dirty="0">
                <a:solidFill>
                  <a:srgbClr val="FFFFFF"/>
                </a:solidFill>
                <a:latin typeface="Arial"/>
                <a:cs typeface="Arial"/>
              </a:rPr>
              <a:t>PR-092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53" name="object 98">
            <a:extLst>
              <a:ext uri="{FF2B5EF4-FFF2-40B4-BE49-F238E27FC236}">
                <a16:creationId xmlns:a16="http://schemas.microsoft.com/office/drawing/2014/main" id="{CE7BE37C-9F6F-6395-9CA8-042545DD198C}"/>
              </a:ext>
            </a:extLst>
          </p:cNvPr>
          <p:cNvSpPr txBox="1"/>
          <p:nvPr/>
        </p:nvSpPr>
        <p:spPr>
          <a:xfrm>
            <a:off x="8555597" y="2445523"/>
            <a:ext cx="328613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pt-BR" sz="675" b="1" spc="-49" dirty="0">
                <a:solidFill>
                  <a:srgbClr val="FFFFFF"/>
                </a:solidFill>
                <a:latin typeface="Arial"/>
                <a:cs typeface="Arial"/>
              </a:rPr>
              <a:t>BR-153</a:t>
            </a:r>
            <a:endParaRPr sz="675" dirty="0">
              <a:latin typeface="Arial"/>
              <a:cs typeface="Arial"/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0632C7FF-0C99-A046-7BAC-EC0CA65E29B9}"/>
              </a:ext>
            </a:extLst>
          </p:cNvPr>
          <p:cNvSpPr txBox="1"/>
          <p:nvPr/>
        </p:nvSpPr>
        <p:spPr>
          <a:xfrm>
            <a:off x="48829" y="6560968"/>
            <a:ext cx="216097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Quilometragem: base SNV</a:t>
            </a:r>
            <a:endParaRPr lang="pt-BR" sz="1100" dirty="0"/>
          </a:p>
        </p:txBody>
      </p:sp>
    </p:spTree>
    <p:extLst>
      <p:ext uri="{BB962C8B-B14F-4D97-AF65-F5344CB8AC3E}">
        <p14:creationId xmlns:p14="http://schemas.microsoft.com/office/powerpoint/2010/main" val="29790887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4E29F-FA8B-4F29-240E-C947EEDFF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16">
            <a:extLst>
              <a:ext uri="{FF2B5EF4-FFF2-40B4-BE49-F238E27FC236}">
                <a16:creationId xmlns:a16="http://schemas.microsoft.com/office/drawing/2014/main" id="{A63710EB-4BED-CF22-FEF8-24F64CFB51F6}"/>
              </a:ext>
            </a:extLst>
          </p:cNvPr>
          <p:cNvSpPr/>
          <p:nvPr/>
        </p:nvSpPr>
        <p:spPr>
          <a:xfrm>
            <a:off x="6259441" y="4378166"/>
            <a:ext cx="1853994" cy="422434"/>
          </a:xfrm>
          <a:custGeom>
            <a:avLst/>
            <a:gdLst/>
            <a:ahLst/>
            <a:cxnLst/>
            <a:rect l="l" t="t" r="r" b="b"/>
            <a:pathLst>
              <a:path w="1820545" h="563245">
                <a:moveTo>
                  <a:pt x="1723669" y="0"/>
                </a:moveTo>
                <a:lnTo>
                  <a:pt x="96799" y="0"/>
                </a:lnTo>
                <a:lnTo>
                  <a:pt x="59123" y="7606"/>
                </a:lnTo>
                <a:lnTo>
                  <a:pt x="28354" y="28349"/>
                </a:lnTo>
                <a:lnTo>
                  <a:pt x="7607" y="59118"/>
                </a:lnTo>
                <a:lnTo>
                  <a:pt x="0" y="96799"/>
                </a:lnTo>
                <a:lnTo>
                  <a:pt x="0" y="466242"/>
                </a:lnTo>
                <a:lnTo>
                  <a:pt x="7607" y="503916"/>
                </a:lnTo>
                <a:lnTo>
                  <a:pt x="28354" y="534681"/>
                </a:lnTo>
                <a:lnTo>
                  <a:pt x="59123" y="555423"/>
                </a:lnTo>
                <a:lnTo>
                  <a:pt x="96799" y="563029"/>
                </a:lnTo>
                <a:lnTo>
                  <a:pt x="1723669" y="563029"/>
                </a:lnTo>
                <a:lnTo>
                  <a:pt x="1761350" y="555423"/>
                </a:lnTo>
                <a:lnTo>
                  <a:pt x="1792119" y="534681"/>
                </a:lnTo>
                <a:lnTo>
                  <a:pt x="1812862" y="503916"/>
                </a:lnTo>
                <a:lnTo>
                  <a:pt x="1820468" y="466242"/>
                </a:lnTo>
                <a:lnTo>
                  <a:pt x="1820468" y="96799"/>
                </a:lnTo>
                <a:lnTo>
                  <a:pt x="1812862" y="59118"/>
                </a:lnTo>
                <a:lnTo>
                  <a:pt x="1792119" y="28349"/>
                </a:lnTo>
                <a:lnTo>
                  <a:pt x="1761350" y="7606"/>
                </a:lnTo>
                <a:lnTo>
                  <a:pt x="1723669" y="0"/>
                </a:lnTo>
                <a:close/>
              </a:path>
            </a:pathLst>
          </a:custGeom>
          <a:solidFill>
            <a:srgbClr val="9ED7B5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9" name="object 17">
            <a:extLst>
              <a:ext uri="{FF2B5EF4-FFF2-40B4-BE49-F238E27FC236}">
                <a16:creationId xmlns:a16="http://schemas.microsoft.com/office/drawing/2014/main" id="{EAC0E481-EA35-AFE2-472F-DE28EC173EDD}"/>
              </a:ext>
            </a:extLst>
          </p:cNvPr>
          <p:cNvSpPr/>
          <p:nvPr/>
        </p:nvSpPr>
        <p:spPr>
          <a:xfrm>
            <a:off x="8123394" y="4378166"/>
            <a:ext cx="1854000" cy="402098"/>
          </a:xfrm>
          <a:custGeom>
            <a:avLst/>
            <a:gdLst/>
            <a:ahLst/>
            <a:cxnLst/>
            <a:rect l="l" t="t" r="r" b="b"/>
            <a:pathLst>
              <a:path w="1820545" h="563245">
                <a:moveTo>
                  <a:pt x="1723669" y="0"/>
                </a:moveTo>
                <a:lnTo>
                  <a:pt x="96799" y="0"/>
                </a:lnTo>
                <a:lnTo>
                  <a:pt x="59123" y="7606"/>
                </a:lnTo>
                <a:lnTo>
                  <a:pt x="28354" y="28349"/>
                </a:lnTo>
                <a:lnTo>
                  <a:pt x="7607" y="59118"/>
                </a:lnTo>
                <a:lnTo>
                  <a:pt x="0" y="96799"/>
                </a:lnTo>
                <a:lnTo>
                  <a:pt x="0" y="466242"/>
                </a:lnTo>
                <a:lnTo>
                  <a:pt x="7607" y="503916"/>
                </a:lnTo>
                <a:lnTo>
                  <a:pt x="28354" y="534681"/>
                </a:lnTo>
                <a:lnTo>
                  <a:pt x="59123" y="555423"/>
                </a:lnTo>
                <a:lnTo>
                  <a:pt x="96799" y="563029"/>
                </a:lnTo>
                <a:lnTo>
                  <a:pt x="1723669" y="563029"/>
                </a:lnTo>
                <a:lnTo>
                  <a:pt x="1761350" y="555423"/>
                </a:lnTo>
                <a:lnTo>
                  <a:pt x="1792119" y="534681"/>
                </a:lnTo>
                <a:lnTo>
                  <a:pt x="1812862" y="503916"/>
                </a:lnTo>
                <a:lnTo>
                  <a:pt x="1820468" y="466242"/>
                </a:lnTo>
                <a:lnTo>
                  <a:pt x="1820468" y="96799"/>
                </a:lnTo>
                <a:lnTo>
                  <a:pt x="1812862" y="59118"/>
                </a:lnTo>
                <a:lnTo>
                  <a:pt x="1792119" y="28349"/>
                </a:lnTo>
                <a:lnTo>
                  <a:pt x="1761350" y="7606"/>
                </a:lnTo>
                <a:lnTo>
                  <a:pt x="1723669" y="0"/>
                </a:lnTo>
                <a:close/>
              </a:path>
            </a:pathLst>
          </a:custGeom>
          <a:solidFill>
            <a:srgbClr val="B8EEC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0" name="object 18">
            <a:extLst>
              <a:ext uri="{FF2B5EF4-FFF2-40B4-BE49-F238E27FC236}">
                <a16:creationId xmlns:a16="http://schemas.microsoft.com/office/drawing/2014/main" id="{1156EB69-A52D-F4B9-6B9E-D458216C49CC}"/>
              </a:ext>
            </a:extLst>
          </p:cNvPr>
          <p:cNvSpPr/>
          <p:nvPr/>
        </p:nvSpPr>
        <p:spPr>
          <a:xfrm>
            <a:off x="9981610" y="4378166"/>
            <a:ext cx="1854000" cy="422434"/>
          </a:xfrm>
          <a:custGeom>
            <a:avLst/>
            <a:gdLst/>
            <a:ahLst/>
            <a:cxnLst/>
            <a:rect l="l" t="t" r="r" b="b"/>
            <a:pathLst>
              <a:path w="1820545" h="563245">
                <a:moveTo>
                  <a:pt x="1723669" y="0"/>
                </a:moveTo>
                <a:lnTo>
                  <a:pt x="96799" y="0"/>
                </a:lnTo>
                <a:lnTo>
                  <a:pt x="59123" y="7606"/>
                </a:lnTo>
                <a:lnTo>
                  <a:pt x="28354" y="28349"/>
                </a:lnTo>
                <a:lnTo>
                  <a:pt x="7607" y="59118"/>
                </a:lnTo>
                <a:lnTo>
                  <a:pt x="0" y="96799"/>
                </a:lnTo>
                <a:lnTo>
                  <a:pt x="0" y="466242"/>
                </a:lnTo>
                <a:lnTo>
                  <a:pt x="7607" y="503916"/>
                </a:lnTo>
                <a:lnTo>
                  <a:pt x="28354" y="534681"/>
                </a:lnTo>
                <a:lnTo>
                  <a:pt x="59123" y="555423"/>
                </a:lnTo>
                <a:lnTo>
                  <a:pt x="96799" y="563029"/>
                </a:lnTo>
                <a:lnTo>
                  <a:pt x="1723669" y="563029"/>
                </a:lnTo>
                <a:lnTo>
                  <a:pt x="1761350" y="555423"/>
                </a:lnTo>
                <a:lnTo>
                  <a:pt x="1792119" y="534681"/>
                </a:lnTo>
                <a:lnTo>
                  <a:pt x="1812862" y="503916"/>
                </a:lnTo>
                <a:lnTo>
                  <a:pt x="1820468" y="466242"/>
                </a:lnTo>
                <a:lnTo>
                  <a:pt x="1820468" y="96799"/>
                </a:lnTo>
                <a:lnTo>
                  <a:pt x="1812862" y="59118"/>
                </a:lnTo>
                <a:lnTo>
                  <a:pt x="1792119" y="28349"/>
                </a:lnTo>
                <a:lnTo>
                  <a:pt x="1761350" y="7606"/>
                </a:lnTo>
                <a:lnTo>
                  <a:pt x="1723669" y="0"/>
                </a:lnTo>
                <a:close/>
              </a:path>
            </a:pathLst>
          </a:custGeom>
          <a:solidFill>
            <a:srgbClr val="D3F8D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" name="object 16">
            <a:extLst>
              <a:ext uri="{FF2B5EF4-FFF2-40B4-BE49-F238E27FC236}">
                <a16:creationId xmlns:a16="http://schemas.microsoft.com/office/drawing/2014/main" id="{061E1DF7-723B-BA3A-66FE-D1D76099CCE9}"/>
              </a:ext>
            </a:extLst>
          </p:cNvPr>
          <p:cNvSpPr/>
          <p:nvPr/>
        </p:nvSpPr>
        <p:spPr>
          <a:xfrm>
            <a:off x="6253832" y="3890970"/>
            <a:ext cx="1853994" cy="422434"/>
          </a:xfrm>
          <a:custGeom>
            <a:avLst/>
            <a:gdLst/>
            <a:ahLst/>
            <a:cxnLst/>
            <a:rect l="l" t="t" r="r" b="b"/>
            <a:pathLst>
              <a:path w="1820545" h="563245">
                <a:moveTo>
                  <a:pt x="1723669" y="0"/>
                </a:moveTo>
                <a:lnTo>
                  <a:pt x="96799" y="0"/>
                </a:lnTo>
                <a:lnTo>
                  <a:pt x="59123" y="7606"/>
                </a:lnTo>
                <a:lnTo>
                  <a:pt x="28354" y="28349"/>
                </a:lnTo>
                <a:lnTo>
                  <a:pt x="7607" y="59118"/>
                </a:lnTo>
                <a:lnTo>
                  <a:pt x="0" y="96799"/>
                </a:lnTo>
                <a:lnTo>
                  <a:pt x="0" y="466242"/>
                </a:lnTo>
                <a:lnTo>
                  <a:pt x="7607" y="503916"/>
                </a:lnTo>
                <a:lnTo>
                  <a:pt x="28354" y="534681"/>
                </a:lnTo>
                <a:lnTo>
                  <a:pt x="59123" y="555423"/>
                </a:lnTo>
                <a:lnTo>
                  <a:pt x="96799" y="563029"/>
                </a:lnTo>
                <a:lnTo>
                  <a:pt x="1723669" y="563029"/>
                </a:lnTo>
                <a:lnTo>
                  <a:pt x="1761350" y="555423"/>
                </a:lnTo>
                <a:lnTo>
                  <a:pt x="1792119" y="534681"/>
                </a:lnTo>
                <a:lnTo>
                  <a:pt x="1812862" y="503916"/>
                </a:lnTo>
                <a:lnTo>
                  <a:pt x="1820468" y="466242"/>
                </a:lnTo>
                <a:lnTo>
                  <a:pt x="1820468" y="96799"/>
                </a:lnTo>
                <a:lnTo>
                  <a:pt x="1812862" y="59118"/>
                </a:lnTo>
                <a:lnTo>
                  <a:pt x="1792119" y="28349"/>
                </a:lnTo>
                <a:lnTo>
                  <a:pt x="1761350" y="7606"/>
                </a:lnTo>
                <a:lnTo>
                  <a:pt x="1723669" y="0"/>
                </a:lnTo>
                <a:close/>
              </a:path>
            </a:pathLst>
          </a:custGeom>
          <a:solidFill>
            <a:srgbClr val="9ED7B5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17">
            <a:extLst>
              <a:ext uri="{FF2B5EF4-FFF2-40B4-BE49-F238E27FC236}">
                <a16:creationId xmlns:a16="http://schemas.microsoft.com/office/drawing/2014/main" id="{22576A5F-B7AF-01C6-AA10-4C70A8CBB00B}"/>
              </a:ext>
            </a:extLst>
          </p:cNvPr>
          <p:cNvSpPr/>
          <p:nvPr/>
        </p:nvSpPr>
        <p:spPr>
          <a:xfrm>
            <a:off x="8117785" y="3900234"/>
            <a:ext cx="1854000" cy="402098"/>
          </a:xfrm>
          <a:custGeom>
            <a:avLst/>
            <a:gdLst/>
            <a:ahLst/>
            <a:cxnLst/>
            <a:rect l="l" t="t" r="r" b="b"/>
            <a:pathLst>
              <a:path w="1820545" h="563245">
                <a:moveTo>
                  <a:pt x="1723669" y="0"/>
                </a:moveTo>
                <a:lnTo>
                  <a:pt x="96799" y="0"/>
                </a:lnTo>
                <a:lnTo>
                  <a:pt x="59123" y="7606"/>
                </a:lnTo>
                <a:lnTo>
                  <a:pt x="28354" y="28349"/>
                </a:lnTo>
                <a:lnTo>
                  <a:pt x="7607" y="59118"/>
                </a:lnTo>
                <a:lnTo>
                  <a:pt x="0" y="96799"/>
                </a:lnTo>
                <a:lnTo>
                  <a:pt x="0" y="466242"/>
                </a:lnTo>
                <a:lnTo>
                  <a:pt x="7607" y="503916"/>
                </a:lnTo>
                <a:lnTo>
                  <a:pt x="28354" y="534681"/>
                </a:lnTo>
                <a:lnTo>
                  <a:pt x="59123" y="555423"/>
                </a:lnTo>
                <a:lnTo>
                  <a:pt x="96799" y="563029"/>
                </a:lnTo>
                <a:lnTo>
                  <a:pt x="1723669" y="563029"/>
                </a:lnTo>
                <a:lnTo>
                  <a:pt x="1761350" y="555423"/>
                </a:lnTo>
                <a:lnTo>
                  <a:pt x="1792119" y="534681"/>
                </a:lnTo>
                <a:lnTo>
                  <a:pt x="1812862" y="503916"/>
                </a:lnTo>
                <a:lnTo>
                  <a:pt x="1820468" y="466242"/>
                </a:lnTo>
                <a:lnTo>
                  <a:pt x="1820468" y="96799"/>
                </a:lnTo>
                <a:lnTo>
                  <a:pt x="1812862" y="59118"/>
                </a:lnTo>
                <a:lnTo>
                  <a:pt x="1792119" y="28349"/>
                </a:lnTo>
                <a:lnTo>
                  <a:pt x="1761350" y="7606"/>
                </a:lnTo>
                <a:lnTo>
                  <a:pt x="1723669" y="0"/>
                </a:lnTo>
                <a:close/>
              </a:path>
            </a:pathLst>
          </a:custGeom>
          <a:solidFill>
            <a:srgbClr val="B8EEC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object 18">
            <a:extLst>
              <a:ext uri="{FF2B5EF4-FFF2-40B4-BE49-F238E27FC236}">
                <a16:creationId xmlns:a16="http://schemas.microsoft.com/office/drawing/2014/main" id="{8B79670F-8AAC-3137-2FB0-04701DE382E9}"/>
              </a:ext>
            </a:extLst>
          </p:cNvPr>
          <p:cNvSpPr/>
          <p:nvPr/>
        </p:nvSpPr>
        <p:spPr>
          <a:xfrm>
            <a:off x="9976001" y="3876840"/>
            <a:ext cx="1854000" cy="422434"/>
          </a:xfrm>
          <a:custGeom>
            <a:avLst/>
            <a:gdLst/>
            <a:ahLst/>
            <a:cxnLst/>
            <a:rect l="l" t="t" r="r" b="b"/>
            <a:pathLst>
              <a:path w="1820545" h="563245">
                <a:moveTo>
                  <a:pt x="1723669" y="0"/>
                </a:moveTo>
                <a:lnTo>
                  <a:pt x="96799" y="0"/>
                </a:lnTo>
                <a:lnTo>
                  <a:pt x="59123" y="7606"/>
                </a:lnTo>
                <a:lnTo>
                  <a:pt x="28354" y="28349"/>
                </a:lnTo>
                <a:lnTo>
                  <a:pt x="7607" y="59118"/>
                </a:lnTo>
                <a:lnTo>
                  <a:pt x="0" y="96799"/>
                </a:lnTo>
                <a:lnTo>
                  <a:pt x="0" y="466242"/>
                </a:lnTo>
                <a:lnTo>
                  <a:pt x="7607" y="503916"/>
                </a:lnTo>
                <a:lnTo>
                  <a:pt x="28354" y="534681"/>
                </a:lnTo>
                <a:lnTo>
                  <a:pt x="59123" y="555423"/>
                </a:lnTo>
                <a:lnTo>
                  <a:pt x="96799" y="563029"/>
                </a:lnTo>
                <a:lnTo>
                  <a:pt x="1723669" y="563029"/>
                </a:lnTo>
                <a:lnTo>
                  <a:pt x="1761350" y="555423"/>
                </a:lnTo>
                <a:lnTo>
                  <a:pt x="1792119" y="534681"/>
                </a:lnTo>
                <a:lnTo>
                  <a:pt x="1812862" y="503916"/>
                </a:lnTo>
                <a:lnTo>
                  <a:pt x="1820468" y="466242"/>
                </a:lnTo>
                <a:lnTo>
                  <a:pt x="1820468" y="96799"/>
                </a:lnTo>
                <a:lnTo>
                  <a:pt x="1812862" y="59118"/>
                </a:lnTo>
                <a:lnTo>
                  <a:pt x="1792119" y="28349"/>
                </a:lnTo>
                <a:lnTo>
                  <a:pt x="1761350" y="7606"/>
                </a:lnTo>
                <a:lnTo>
                  <a:pt x="1723669" y="0"/>
                </a:lnTo>
                <a:close/>
              </a:path>
            </a:pathLst>
          </a:custGeom>
          <a:solidFill>
            <a:srgbClr val="D3F8D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27638DA0-E10F-6340-D5F0-AFA3D0DE2896}"/>
              </a:ext>
            </a:extLst>
          </p:cNvPr>
          <p:cNvSpPr/>
          <p:nvPr/>
        </p:nvSpPr>
        <p:spPr>
          <a:xfrm>
            <a:off x="6165947" y="4889399"/>
            <a:ext cx="5780280" cy="1519954"/>
          </a:xfrm>
          <a:prstGeom prst="rect">
            <a:avLst/>
          </a:prstGeom>
          <a:ln>
            <a:solidFill>
              <a:srgbClr val="002F5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99B9411A-87AD-F9BD-DD67-40DE79E37020}"/>
              </a:ext>
            </a:extLst>
          </p:cNvPr>
          <p:cNvSpPr/>
          <p:nvPr/>
        </p:nvSpPr>
        <p:spPr>
          <a:xfrm>
            <a:off x="6230047" y="1202806"/>
            <a:ext cx="5604331" cy="797174"/>
          </a:xfrm>
          <a:prstGeom prst="rect">
            <a:avLst/>
          </a:prstGeom>
          <a:ln>
            <a:solidFill>
              <a:srgbClr val="002F5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76676" marR="755808" algn="ctr">
              <a:lnSpc>
                <a:spcPts val="2303"/>
              </a:lnSpc>
              <a:spcBef>
                <a:spcPts val="1256"/>
              </a:spcBef>
            </a:pPr>
            <a:r>
              <a:rPr lang="pt-BR" sz="2400" dirty="0">
                <a:solidFill>
                  <a:srgbClr val="002F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Estruturas</a:t>
            </a:r>
            <a:r>
              <a:rPr lang="pt-BR" sz="2400" spc="-75" dirty="0">
                <a:solidFill>
                  <a:srgbClr val="002F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2400" dirty="0">
                <a:solidFill>
                  <a:srgbClr val="002F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pt-BR" sz="2400" spc="-75" dirty="0">
                <a:solidFill>
                  <a:srgbClr val="002F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2400" dirty="0">
                <a:solidFill>
                  <a:srgbClr val="002F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ampliação</a:t>
            </a:r>
            <a:r>
              <a:rPr lang="pt-BR" sz="2400" spc="-71" dirty="0">
                <a:solidFill>
                  <a:srgbClr val="002F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2400" spc="-19" dirty="0">
                <a:solidFill>
                  <a:srgbClr val="002F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pt-BR" sz="2400" dirty="0">
                <a:solidFill>
                  <a:srgbClr val="002F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capacidade</a:t>
            </a:r>
            <a:r>
              <a:rPr lang="pt-BR" sz="2400" spc="-56" dirty="0">
                <a:solidFill>
                  <a:srgbClr val="002F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2400" dirty="0">
                <a:solidFill>
                  <a:srgbClr val="002F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</a:t>
            </a:r>
            <a:r>
              <a:rPr lang="pt-BR" sz="2400" spc="-56" dirty="0">
                <a:solidFill>
                  <a:srgbClr val="002F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2400" dirty="0">
                <a:solidFill>
                  <a:srgbClr val="002F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pt-BR" sz="2400" spc="-53" dirty="0">
                <a:solidFill>
                  <a:srgbClr val="002F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2400" spc="-8" dirty="0">
                <a:solidFill>
                  <a:srgbClr val="002F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rodoviário</a:t>
            </a:r>
            <a:endParaRPr lang="pt-BR" sz="2400" dirty="0">
              <a:solidFill>
                <a:srgbClr val="002F56"/>
              </a:solidFill>
              <a:latin typeface="Gilroy"/>
              <a:cs typeface="Gilroy"/>
            </a:endParaRPr>
          </a:p>
        </p:txBody>
      </p:sp>
      <p:pic>
        <p:nvPicPr>
          <p:cNvPr id="7" name="Imagem 6" descr="Logotipo&#10;&#10;Descrição gerada automaticamente">
            <a:extLst>
              <a:ext uri="{FF2B5EF4-FFF2-40B4-BE49-F238E27FC236}">
                <a16:creationId xmlns:a16="http://schemas.microsoft.com/office/drawing/2014/main" id="{95E93B70-3D23-BB20-39BF-ECF09BF6CC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-152400"/>
            <a:ext cx="1752600" cy="1752600"/>
          </a:xfrm>
          <a:prstGeom prst="rect">
            <a:avLst/>
          </a:prstGeom>
        </p:spPr>
      </p:pic>
      <p:sp>
        <p:nvSpPr>
          <p:cNvPr id="5" name="Google Shape;671;p65">
            <a:extLst>
              <a:ext uri="{FF2B5EF4-FFF2-40B4-BE49-F238E27FC236}">
                <a16:creationId xmlns:a16="http://schemas.microsoft.com/office/drawing/2014/main" id="{B67B02FE-42D9-F61B-57E4-8CC70F186A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4233" y="511087"/>
            <a:ext cx="5591767" cy="1334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 dirty="0"/>
              <a:t>INVESTIMENTOS DA CONCESSIONÁRIA</a:t>
            </a:r>
            <a:endParaRPr sz="3500" dirty="0"/>
          </a:p>
        </p:txBody>
      </p:sp>
      <p:sp>
        <p:nvSpPr>
          <p:cNvPr id="6" name="Google Shape;670;p65">
            <a:extLst>
              <a:ext uri="{FF2B5EF4-FFF2-40B4-BE49-F238E27FC236}">
                <a16:creationId xmlns:a16="http://schemas.microsoft.com/office/drawing/2014/main" id="{8FB37214-3A4A-BF17-7E31-78DA49FA7425}"/>
              </a:ext>
            </a:extLst>
          </p:cNvPr>
          <p:cNvSpPr txBox="1">
            <a:spLocks/>
          </p:cNvSpPr>
          <p:nvPr/>
        </p:nvSpPr>
        <p:spPr>
          <a:xfrm>
            <a:off x="478833" y="1758612"/>
            <a:ext cx="6098888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pt-BR" kern="0" dirty="0">
                <a:solidFill>
                  <a:srgbClr val="002F56"/>
                </a:solidFill>
              </a:rPr>
              <a:t>3º AO 7º ANO</a:t>
            </a:r>
          </a:p>
        </p:txBody>
      </p:sp>
      <p:sp>
        <p:nvSpPr>
          <p:cNvPr id="9" name="object 15">
            <a:extLst>
              <a:ext uri="{FF2B5EF4-FFF2-40B4-BE49-F238E27FC236}">
                <a16:creationId xmlns:a16="http://schemas.microsoft.com/office/drawing/2014/main" id="{47355402-107D-3EC4-5B9A-446CAE5E9F43}"/>
              </a:ext>
            </a:extLst>
          </p:cNvPr>
          <p:cNvSpPr/>
          <p:nvPr/>
        </p:nvSpPr>
        <p:spPr>
          <a:xfrm>
            <a:off x="6253832" y="2901121"/>
            <a:ext cx="5604511" cy="407194"/>
          </a:xfrm>
          <a:custGeom>
            <a:avLst/>
            <a:gdLst/>
            <a:ahLst/>
            <a:cxnLst/>
            <a:rect l="l" t="t" r="r" b="b"/>
            <a:pathLst>
              <a:path w="7472680" h="542925">
                <a:moveTo>
                  <a:pt x="7319962" y="0"/>
                </a:moveTo>
                <a:lnTo>
                  <a:pt x="152400" y="0"/>
                </a:lnTo>
                <a:lnTo>
                  <a:pt x="104363" y="7802"/>
                </a:lnTo>
                <a:lnTo>
                  <a:pt x="62544" y="29504"/>
                </a:lnTo>
                <a:lnTo>
                  <a:pt x="29504" y="62544"/>
                </a:lnTo>
                <a:lnTo>
                  <a:pt x="7802" y="104363"/>
                </a:lnTo>
                <a:lnTo>
                  <a:pt x="0" y="152400"/>
                </a:lnTo>
                <a:lnTo>
                  <a:pt x="0" y="390525"/>
                </a:lnTo>
                <a:lnTo>
                  <a:pt x="7802" y="438561"/>
                </a:lnTo>
                <a:lnTo>
                  <a:pt x="29504" y="480380"/>
                </a:lnTo>
                <a:lnTo>
                  <a:pt x="62544" y="513420"/>
                </a:lnTo>
                <a:lnTo>
                  <a:pt x="104363" y="535122"/>
                </a:lnTo>
                <a:lnTo>
                  <a:pt x="152400" y="542925"/>
                </a:lnTo>
                <a:lnTo>
                  <a:pt x="7319962" y="542925"/>
                </a:lnTo>
                <a:lnTo>
                  <a:pt x="7367998" y="535122"/>
                </a:lnTo>
                <a:lnTo>
                  <a:pt x="7409817" y="513420"/>
                </a:lnTo>
                <a:lnTo>
                  <a:pt x="7442857" y="480380"/>
                </a:lnTo>
                <a:lnTo>
                  <a:pt x="7464559" y="438561"/>
                </a:lnTo>
                <a:lnTo>
                  <a:pt x="7472362" y="390525"/>
                </a:lnTo>
                <a:lnTo>
                  <a:pt x="7472362" y="152400"/>
                </a:lnTo>
                <a:lnTo>
                  <a:pt x="7464559" y="104363"/>
                </a:lnTo>
                <a:lnTo>
                  <a:pt x="7442857" y="62544"/>
                </a:lnTo>
                <a:lnTo>
                  <a:pt x="7409817" y="29504"/>
                </a:lnTo>
                <a:lnTo>
                  <a:pt x="7367998" y="7802"/>
                </a:lnTo>
                <a:lnTo>
                  <a:pt x="7319962" y="0"/>
                </a:lnTo>
                <a:close/>
              </a:path>
            </a:pathLst>
          </a:custGeom>
          <a:solidFill>
            <a:srgbClr val="77BE93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0" name="object 16">
            <a:extLst>
              <a:ext uri="{FF2B5EF4-FFF2-40B4-BE49-F238E27FC236}">
                <a16:creationId xmlns:a16="http://schemas.microsoft.com/office/drawing/2014/main" id="{C6001BF2-4328-E641-3FD4-663D75D89BD6}"/>
              </a:ext>
            </a:extLst>
          </p:cNvPr>
          <p:cNvSpPr/>
          <p:nvPr/>
        </p:nvSpPr>
        <p:spPr>
          <a:xfrm>
            <a:off x="6253832" y="3403775"/>
            <a:ext cx="1853994" cy="422434"/>
          </a:xfrm>
          <a:custGeom>
            <a:avLst/>
            <a:gdLst/>
            <a:ahLst/>
            <a:cxnLst/>
            <a:rect l="l" t="t" r="r" b="b"/>
            <a:pathLst>
              <a:path w="1820545" h="563245">
                <a:moveTo>
                  <a:pt x="1723669" y="0"/>
                </a:moveTo>
                <a:lnTo>
                  <a:pt x="96799" y="0"/>
                </a:lnTo>
                <a:lnTo>
                  <a:pt x="59123" y="7606"/>
                </a:lnTo>
                <a:lnTo>
                  <a:pt x="28354" y="28349"/>
                </a:lnTo>
                <a:lnTo>
                  <a:pt x="7607" y="59118"/>
                </a:lnTo>
                <a:lnTo>
                  <a:pt x="0" y="96799"/>
                </a:lnTo>
                <a:lnTo>
                  <a:pt x="0" y="466242"/>
                </a:lnTo>
                <a:lnTo>
                  <a:pt x="7607" y="503916"/>
                </a:lnTo>
                <a:lnTo>
                  <a:pt x="28354" y="534681"/>
                </a:lnTo>
                <a:lnTo>
                  <a:pt x="59123" y="555423"/>
                </a:lnTo>
                <a:lnTo>
                  <a:pt x="96799" y="563029"/>
                </a:lnTo>
                <a:lnTo>
                  <a:pt x="1723669" y="563029"/>
                </a:lnTo>
                <a:lnTo>
                  <a:pt x="1761350" y="555423"/>
                </a:lnTo>
                <a:lnTo>
                  <a:pt x="1792119" y="534681"/>
                </a:lnTo>
                <a:lnTo>
                  <a:pt x="1812862" y="503916"/>
                </a:lnTo>
                <a:lnTo>
                  <a:pt x="1820468" y="466242"/>
                </a:lnTo>
                <a:lnTo>
                  <a:pt x="1820468" y="96799"/>
                </a:lnTo>
                <a:lnTo>
                  <a:pt x="1812862" y="59118"/>
                </a:lnTo>
                <a:lnTo>
                  <a:pt x="1792119" y="28349"/>
                </a:lnTo>
                <a:lnTo>
                  <a:pt x="1761350" y="7606"/>
                </a:lnTo>
                <a:lnTo>
                  <a:pt x="1723669" y="0"/>
                </a:lnTo>
                <a:close/>
              </a:path>
            </a:pathLst>
          </a:custGeom>
          <a:solidFill>
            <a:srgbClr val="9ED7B5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1" name="object 17">
            <a:extLst>
              <a:ext uri="{FF2B5EF4-FFF2-40B4-BE49-F238E27FC236}">
                <a16:creationId xmlns:a16="http://schemas.microsoft.com/office/drawing/2014/main" id="{8AA9FC8B-2F92-1499-CFB5-C566191E81AC}"/>
              </a:ext>
            </a:extLst>
          </p:cNvPr>
          <p:cNvSpPr/>
          <p:nvPr/>
        </p:nvSpPr>
        <p:spPr>
          <a:xfrm>
            <a:off x="8117785" y="3422303"/>
            <a:ext cx="1854000" cy="402098"/>
          </a:xfrm>
          <a:custGeom>
            <a:avLst/>
            <a:gdLst/>
            <a:ahLst/>
            <a:cxnLst/>
            <a:rect l="l" t="t" r="r" b="b"/>
            <a:pathLst>
              <a:path w="1820545" h="563245">
                <a:moveTo>
                  <a:pt x="1723669" y="0"/>
                </a:moveTo>
                <a:lnTo>
                  <a:pt x="96799" y="0"/>
                </a:lnTo>
                <a:lnTo>
                  <a:pt x="59123" y="7606"/>
                </a:lnTo>
                <a:lnTo>
                  <a:pt x="28354" y="28349"/>
                </a:lnTo>
                <a:lnTo>
                  <a:pt x="7607" y="59118"/>
                </a:lnTo>
                <a:lnTo>
                  <a:pt x="0" y="96799"/>
                </a:lnTo>
                <a:lnTo>
                  <a:pt x="0" y="466242"/>
                </a:lnTo>
                <a:lnTo>
                  <a:pt x="7607" y="503916"/>
                </a:lnTo>
                <a:lnTo>
                  <a:pt x="28354" y="534681"/>
                </a:lnTo>
                <a:lnTo>
                  <a:pt x="59123" y="555423"/>
                </a:lnTo>
                <a:lnTo>
                  <a:pt x="96799" y="563029"/>
                </a:lnTo>
                <a:lnTo>
                  <a:pt x="1723669" y="563029"/>
                </a:lnTo>
                <a:lnTo>
                  <a:pt x="1761350" y="555423"/>
                </a:lnTo>
                <a:lnTo>
                  <a:pt x="1792119" y="534681"/>
                </a:lnTo>
                <a:lnTo>
                  <a:pt x="1812862" y="503916"/>
                </a:lnTo>
                <a:lnTo>
                  <a:pt x="1820468" y="466242"/>
                </a:lnTo>
                <a:lnTo>
                  <a:pt x="1820468" y="96799"/>
                </a:lnTo>
                <a:lnTo>
                  <a:pt x="1812862" y="59118"/>
                </a:lnTo>
                <a:lnTo>
                  <a:pt x="1792119" y="28349"/>
                </a:lnTo>
                <a:lnTo>
                  <a:pt x="1761350" y="7606"/>
                </a:lnTo>
                <a:lnTo>
                  <a:pt x="1723669" y="0"/>
                </a:lnTo>
                <a:close/>
              </a:path>
            </a:pathLst>
          </a:custGeom>
          <a:solidFill>
            <a:srgbClr val="B8EEC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2" name="object 18">
            <a:extLst>
              <a:ext uri="{FF2B5EF4-FFF2-40B4-BE49-F238E27FC236}">
                <a16:creationId xmlns:a16="http://schemas.microsoft.com/office/drawing/2014/main" id="{44C2EA0A-B307-BC07-0F6F-BB70D90E5694}"/>
              </a:ext>
            </a:extLst>
          </p:cNvPr>
          <p:cNvSpPr/>
          <p:nvPr/>
        </p:nvSpPr>
        <p:spPr>
          <a:xfrm>
            <a:off x="9976001" y="3375514"/>
            <a:ext cx="1854000" cy="422434"/>
          </a:xfrm>
          <a:custGeom>
            <a:avLst/>
            <a:gdLst/>
            <a:ahLst/>
            <a:cxnLst/>
            <a:rect l="l" t="t" r="r" b="b"/>
            <a:pathLst>
              <a:path w="1820545" h="563245">
                <a:moveTo>
                  <a:pt x="1723669" y="0"/>
                </a:moveTo>
                <a:lnTo>
                  <a:pt x="96799" y="0"/>
                </a:lnTo>
                <a:lnTo>
                  <a:pt x="59123" y="7606"/>
                </a:lnTo>
                <a:lnTo>
                  <a:pt x="28354" y="28349"/>
                </a:lnTo>
                <a:lnTo>
                  <a:pt x="7607" y="59118"/>
                </a:lnTo>
                <a:lnTo>
                  <a:pt x="0" y="96799"/>
                </a:lnTo>
                <a:lnTo>
                  <a:pt x="0" y="466242"/>
                </a:lnTo>
                <a:lnTo>
                  <a:pt x="7607" y="503916"/>
                </a:lnTo>
                <a:lnTo>
                  <a:pt x="28354" y="534681"/>
                </a:lnTo>
                <a:lnTo>
                  <a:pt x="59123" y="555423"/>
                </a:lnTo>
                <a:lnTo>
                  <a:pt x="96799" y="563029"/>
                </a:lnTo>
                <a:lnTo>
                  <a:pt x="1723669" y="563029"/>
                </a:lnTo>
                <a:lnTo>
                  <a:pt x="1761350" y="555423"/>
                </a:lnTo>
                <a:lnTo>
                  <a:pt x="1792119" y="534681"/>
                </a:lnTo>
                <a:lnTo>
                  <a:pt x="1812862" y="503916"/>
                </a:lnTo>
                <a:lnTo>
                  <a:pt x="1820468" y="466242"/>
                </a:lnTo>
                <a:lnTo>
                  <a:pt x="1820468" y="96799"/>
                </a:lnTo>
                <a:lnTo>
                  <a:pt x="1812862" y="59118"/>
                </a:lnTo>
                <a:lnTo>
                  <a:pt x="1792119" y="28349"/>
                </a:lnTo>
                <a:lnTo>
                  <a:pt x="1761350" y="7606"/>
                </a:lnTo>
                <a:lnTo>
                  <a:pt x="1723669" y="0"/>
                </a:lnTo>
                <a:close/>
              </a:path>
            </a:pathLst>
          </a:custGeom>
          <a:solidFill>
            <a:srgbClr val="D3F8D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2" name="object 28">
            <a:extLst>
              <a:ext uri="{FF2B5EF4-FFF2-40B4-BE49-F238E27FC236}">
                <a16:creationId xmlns:a16="http://schemas.microsoft.com/office/drawing/2014/main" id="{C663ED08-96E4-DFB4-B437-F063F64F3005}"/>
              </a:ext>
            </a:extLst>
          </p:cNvPr>
          <p:cNvSpPr txBox="1"/>
          <p:nvPr/>
        </p:nvSpPr>
        <p:spPr>
          <a:xfrm>
            <a:off x="6696222" y="3998588"/>
            <a:ext cx="746283" cy="189796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9525" marR="3810" indent="66675">
              <a:lnSpc>
                <a:spcPts val="1275"/>
              </a:lnSpc>
              <a:spcBef>
                <a:spcPts val="180"/>
              </a:spcBef>
            </a:pPr>
            <a:r>
              <a:rPr lang="pt-BR" sz="1125" b="1" i="1" dirty="0">
                <a:solidFill>
                  <a:srgbClr val="17315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SIMPLES </a:t>
            </a:r>
            <a:endParaRPr sz="1125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object 29">
            <a:extLst>
              <a:ext uri="{FF2B5EF4-FFF2-40B4-BE49-F238E27FC236}">
                <a16:creationId xmlns:a16="http://schemas.microsoft.com/office/drawing/2014/main" id="{42DC9098-BF69-4BBB-BC75-22ABB067957D}"/>
              </a:ext>
            </a:extLst>
          </p:cNvPr>
          <p:cNvSpPr txBox="1"/>
          <p:nvPr/>
        </p:nvSpPr>
        <p:spPr>
          <a:xfrm>
            <a:off x="6790687" y="4462659"/>
            <a:ext cx="746283" cy="382156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9525" marR="3810" indent="43339">
              <a:lnSpc>
                <a:spcPts val="1275"/>
              </a:lnSpc>
              <a:spcBef>
                <a:spcPts val="180"/>
              </a:spcBef>
            </a:pPr>
            <a:r>
              <a:rPr lang="pt-BR" sz="1125" b="1" i="1" dirty="0">
                <a:solidFill>
                  <a:srgbClr val="17315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DUPLA</a:t>
            </a:r>
          </a:p>
          <a:p>
            <a:pPr marL="9525" marR="3810" indent="43339">
              <a:lnSpc>
                <a:spcPts val="1275"/>
              </a:lnSpc>
              <a:spcBef>
                <a:spcPts val="180"/>
              </a:spcBef>
            </a:pPr>
            <a:endParaRPr sz="112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object 30">
            <a:extLst>
              <a:ext uri="{FF2B5EF4-FFF2-40B4-BE49-F238E27FC236}">
                <a16:creationId xmlns:a16="http://schemas.microsoft.com/office/drawing/2014/main" id="{D3926C96-B286-C1B2-62CA-F73C21E193CD}"/>
              </a:ext>
            </a:extLst>
          </p:cNvPr>
          <p:cNvSpPr txBox="1"/>
          <p:nvPr/>
        </p:nvSpPr>
        <p:spPr>
          <a:xfrm>
            <a:off x="8766859" y="3990480"/>
            <a:ext cx="800738" cy="2404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pt-BR" sz="1500" i="1" spc="-8" dirty="0">
                <a:solidFill>
                  <a:srgbClr val="17315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395</a:t>
            </a:r>
            <a:endParaRPr lang="pt-BR" sz="1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object 31">
            <a:extLst>
              <a:ext uri="{FF2B5EF4-FFF2-40B4-BE49-F238E27FC236}">
                <a16:creationId xmlns:a16="http://schemas.microsoft.com/office/drawing/2014/main" id="{B2754FC6-BC1B-43BA-A470-D3DA88DC87D9}"/>
              </a:ext>
            </a:extLst>
          </p:cNvPr>
          <p:cNvSpPr txBox="1"/>
          <p:nvPr/>
        </p:nvSpPr>
        <p:spPr>
          <a:xfrm>
            <a:off x="8733561" y="4472849"/>
            <a:ext cx="626427" cy="48410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pt-BR" sz="1500" i="1" spc="-8" dirty="0">
                <a:solidFill>
                  <a:srgbClr val="17315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210</a:t>
            </a:r>
          </a:p>
          <a:p>
            <a:pPr marL="9525">
              <a:spcBef>
                <a:spcPts val="75"/>
              </a:spcBef>
            </a:pPr>
            <a:endParaRPr sz="1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object 32">
            <a:extLst>
              <a:ext uri="{FF2B5EF4-FFF2-40B4-BE49-F238E27FC236}">
                <a16:creationId xmlns:a16="http://schemas.microsoft.com/office/drawing/2014/main" id="{2AD8F909-2E05-F34F-DC54-78DD59D9ACEA}"/>
              </a:ext>
            </a:extLst>
          </p:cNvPr>
          <p:cNvSpPr txBox="1"/>
          <p:nvPr/>
        </p:nvSpPr>
        <p:spPr>
          <a:xfrm>
            <a:off x="10791363" y="3984759"/>
            <a:ext cx="714361" cy="2404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pt-BR" sz="1500" i="1" spc="-30" dirty="0">
                <a:solidFill>
                  <a:srgbClr val="17315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45</a:t>
            </a:r>
            <a:endParaRPr sz="1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object 33">
            <a:extLst>
              <a:ext uri="{FF2B5EF4-FFF2-40B4-BE49-F238E27FC236}">
                <a16:creationId xmlns:a16="http://schemas.microsoft.com/office/drawing/2014/main" id="{826A8A62-BFA1-BCC1-8220-3E779F8170C8}"/>
              </a:ext>
            </a:extLst>
          </p:cNvPr>
          <p:cNvSpPr txBox="1"/>
          <p:nvPr/>
        </p:nvSpPr>
        <p:spPr>
          <a:xfrm>
            <a:off x="10724441" y="4472849"/>
            <a:ext cx="781283" cy="2404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500" i="1" spc="-8" dirty="0">
                <a:solidFill>
                  <a:srgbClr val="17315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560</a:t>
            </a:r>
            <a:endParaRPr sz="1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object 34">
            <a:extLst>
              <a:ext uri="{FF2B5EF4-FFF2-40B4-BE49-F238E27FC236}">
                <a16:creationId xmlns:a16="http://schemas.microsoft.com/office/drawing/2014/main" id="{6744B8B1-16CC-9A97-267F-0546AB08234D}"/>
              </a:ext>
            </a:extLst>
          </p:cNvPr>
          <p:cNvSpPr txBox="1"/>
          <p:nvPr/>
        </p:nvSpPr>
        <p:spPr>
          <a:xfrm>
            <a:off x="6416086" y="2879991"/>
            <a:ext cx="5827077" cy="797174"/>
          </a:xfrm>
          <a:prstGeom prst="rect">
            <a:avLst/>
          </a:prstGeom>
        </p:spPr>
        <p:txBody>
          <a:bodyPr vert="horz" wrap="square" lIns="0" tIns="56674" rIns="0" bIns="0" rtlCol="0">
            <a:spAutoFit/>
          </a:bodyPr>
          <a:lstStyle/>
          <a:p>
            <a:pPr marL="67151">
              <a:spcBef>
                <a:spcPts val="1725"/>
              </a:spcBef>
            </a:pPr>
            <a:r>
              <a:rPr lang="pt-BR" sz="2100" dirty="0">
                <a:solidFill>
                  <a:srgbClr val="17315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QUADRO</a:t>
            </a:r>
            <a:r>
              <a:rPr lang="pt-BR" sz="2100" spc="-41" dirty="0">
                <a:solidFill>
                  <a:srgbClr val="17315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2100" dirty="0">
                <a:solidFill>
                  <a:srgbClr val="17315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RESUMO</a:t>
            </a:r>
            <a:r>
              <a:rPr lang="pt-BR" sz="2100" spc="-41" dirty="0">
                <a:solidFill>
                  <a:srgbClr val="17315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2100" dirty="0">
                <a:solidFill>
                  <a:srgbClr val="17315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</a:t>
            </a:r>
            <a:r>
              <a:rPr lang="pt-BR" sz="2100" spc="-41" dirty="0">
                <a:solidFill>
                  <a:srgbClr val="17315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2100" dirty="0">
                <a:solidFill>
                  <a:srgbClr val="17315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Pistas</a:t>
            </a:r>
            <a:r>
              <a:rPr lang="pt-BR" sz="2100" spc="-41" dirty="0">
                <a:solidFill>
                  <a:srgbClr val="17315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2100" dirty="0">
                <a:solidFill>
                  <a:srgbClr val="17315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pt-BR" sz="2100" spc="-38" dirty="0">
                <a:solidFill>
                  <a:srgbClr val="17315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2100" spc="-8" dirty="0">
                <a:solidFill>
                  <a:srgbClr val="17315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Rolamento</a:t>
            </a:r>
            <a:endParaRPr lang="pt-BR" sz="2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525">
              <a:spcBef>
                <a:spcPts val="1886"/>
              </a:spcBef>
              <a:tabLst>
                <a:tab pos="1390650" algn="l"/>
                <a:tab pos="2840355" algn="l"/>
                <a:tab pos="4299109" algn="l"/>
              </a:tabLst>
            </a:pPr>
            <a:r>
              <a:rPr lang="pt-BR" sz="1125" b="1" spc="-8" dirty="0">
                <a:solidFill>
                  <a:srgbClr val="17315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</a:t>
            </a:r>
            <a:r>
              <a:rPr sz="1125" b="1" spc="-8" dirty="0">
                <a:solidFill>
                  <a:srgbClr val="17315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DESCRIÇÃO</a:t>
            </a:r>
            <a:r>
              <a:rPr sz="1125" b="1" dirty="0">
                <a:solidFill>
                  <a:srgbClr val="17315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pt-BR" sz="1125" b="1" dirty="0">
                <a:solidFill>
                  <a:srgbClr val="17315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Atual</a:t>
            </a:r>
            <a:r>
              <a:rPr sz="1125" b="1" dirty="0">
                <a:solidFill>
                  <a:srgbClr val="17315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pt-BR" sz="1125" b="1" dirty="0">
                <a:solidFill>
                  <a:srgbClr val="17315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8º Ano</a:t>
            </a:r>
            <a:r>
              <a:rPr sz="1125" b="1" dirty="0">
                <a:solidFill>
                  <a:srgbClr val="17315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endParaRPr sz="112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object 11">
            <a:extLst>
              <a:ext uri="{FF2B5EF4-FFF2-40B4-BE49-F238E27FC236}">
                <a16:creationId xmlns:a16="http://schemas.microsoft.com/office/drawing/2014/main" id="{561BD801-DEEA-577B-A557-C8751A86E673}"/>
              </a:ext>
            </a:extLst>
          </p:cNvPr>
          <p:cNvSpPr/>
          <p:nvPr/>
        </p:nvSpPr>
        <p:spPr>
          <a:xfrm>
            <a:off x="7926248" y="5061704"/>
            <a:ext cx="2436971" cy="1227362"/>
          </a:xfrm>
          <a:custGeom>
            <a:avLst/>
            <a:gdLst/>
            <a:ahLst/>
            <a:cxnLst/>
            <a:rect l="l" t="t" r="r" b="b"/>
            <a:pathLst>
              <a:path w="3249295" h="1487804">
                <a:moveTo>
                  <a:pt x="3096641" y="0"/>
                </a:moveTo>
                <a:lnTo>
                  <a:pt x="152400" y="0"/>
                </a:lnTo>
                <a:lnTo>
                  <a:pt x="104363" y="7802"/>
                </a:lnTo>
                <a:lnTo>
                  <a:pt x="62544" y="29504"/>
                </a:lnTo>
                <a:lnTo>
                  <a:pt x="29504" y="62544"/>
                </a:lnTo>
                <a:lnTo>
                  <a:pt x="7802" y="104363"/>
                </a:lnTo>
                <a:lnTo>
                  <a:pt x="0" y="152400"/>
                </a:lnTo>
                <a:lnTo>
                  <a:pt x="0" y="1335379"/>
                </a:lnTo>
                <a:lnTo>
                  <a:pt x="7802" y="1383416"/>
                </a:lnTo>
                <a:lnTo>
                  <a:pt x="29504" y="1425234"/>
                </a:lnTo>
                <a:lnTo>
                  <a:pt x="62544" y="1458274"/>
                </a:lnTo>
                <a:lnTo>
                  <a:pt x="104363" y="1479976"/>
                </a:lnTo>
                <a:lnTo>
                  <a:pt x="152400" y="1487779"/>
                </a:lnTo>
                <a:lnTo>
                  <a:pt x="3096641" y="1487779"/>
                </a:lnTo>
                <a:lnTo>
                  <a:pt x="3144677" y="1479976"/>
                </a:lnTo>
                <a:lnTo>
                  <a:pt x="3186496" y="1458274"/>
                </a:lnTo>
                <a:lnTo>
                  <a:pt x="3219536" y="1425234"/>
                </a:lnTo>
                <a:lnTo>
                  <a:pt x="3241238" y="1383416"/>
                </a:lnTo>
                <a:lnTo>
                  <a:pt x="3249041" y="1335379"/>
                </a:lnTo>
                <a:lnTo>
                  <a:pt x="3249041" y="152400"/>
                </a:lnTo>
                <a:lnTo>
                  <a:pt x="3241238" y="104363"/>
                </a:lnTo>
                <a:lnTo>
                  <a:pt x="3219536" y="62544"/>
                </a:lnTo>
                <a:lnTo>
                  <a:pt x="3186496" y="29504"/>
                </a:lnTo>
                <a:lnTo>
                  <a:pt x="3144677" y="7802"/>
                </a:lnTo>
                <a:lnTo>
                  <a:pt x="3096641" y="0"/>
                </a:lnTo>
                <a:close/>
              </a:path>
            </a:pathLst>
          </a:custGeom>
          <a:solidFill>
            <a:srgbClr val="002F56"/>
          </a:solidFill>
        </p:spPr>
        <p:txBody>
          <a:bodyPr wrap="square" lIns="0" tIns="0" rIns="0" bIns="0" rtlCol="0"/>
          <a:lstStyle/>
          <a:p>
            <a:endParaRPr sz="1350" dirty="0">
              <a:highlight>
                <a:srgbClr val="002F56"/>
              </a:highlight>
            </a:endParaRPr>
          </a:p>
        </p:txBody>
      </p:sp>
      <p:sp>
        <p:nvSpPr>
          <p:cNvPr id="35" name="object 12">
            <a:extLst>
              <a:ext uri="{FF2B5EF4-FFF2-40B4-BE49-F238E27FC236}">
                <a16:creationId xmlns:a16="http://schemas.microsoft.com/office/drawing/2014/main" id="{7B0E544C-93BD-955E-8E69-2D374457586E}"/>
              </a:ext>
            </a:extLst>
          </p:cNvPr>
          <p:cNvSpPr txBox="1"/>
          <p:nvPr/>
        </p:nvSpPr>
        <p:spPr>
          <a:xfrm>
            <a:off x="8350521" y="5102414"/>
            <a:ext cx="1411604" cy="288059"/>
          </a:xfrm>
          <a:prstGeom prst="rect">
            <a:avLst/>
          </a:prstGeom>
        </p:spPr>
        <p:txBody>
          <a:bodyPr vert="horz" wrap="square" lIns="0" tIns="10953" rIns="0" bIns="0" rtlCol="0">
            <a:spAutoFit/>
          </a:bodyPr>
          <a:lstStyle/>
          <a:p>
            <a:pPr marL="9525">
              <a:spcBef>
                <a:spcPts val="86"/>
              </a:spcBef>
            </a:pPr>
            <a:r>
              <a:rPr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Melhorias </a:t>
            </a:r>
            <a:r>
              <a:rPr spc="-19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</a:t>
            </a:r>
            <a:endParaRPr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object 13">
            <a:extLst>
              <a:ext uri="{FF2B5EF4-FFF2-40B4-BE49-F238E27FC236}">
                <a16:creationId xmlns:a16="http://schemas.microsoft.com/office/drawing/2014/main" id="{C5336BBF-4AB8-9AB1-0BD1-5319FA4C21ED}"/>
              </a:ext>
            </a:extLst>
          </p:cNvPr>
          <p:cNvSpPr txBox="1"/>
          <p:nvPr/>
        </p:nvSpPr>
        <p:spPr>
          <a:xfrm>
            <a:off x="8331693" y="5196965"/>
            <a:ext cx="1824514" cy="1109439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7125" spc="-43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sz="7125" spc="-4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r>
              <a:rPr sz="7125" spc="363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spc="-4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km</a:t>
            </a:r>
            <a:endParaRPr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8" name="Imagem 37" descr="Mapa&#10;&#10;Descrição gerada automaticamente">
            <a:extLst>
              <a:ext uri="{FF2B5EF4-FFF2-40B4-BE49-F238E27FC236}">
                <a16:creationId xmlns:a16="http://schemas.microsoft.com/office/drawing/2014/main" id="{2AB265DA-213D-052A-7C14-36C6056A27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41" y="2712162"/>
            <a:ext cx="2286701" cy="2767346"/>
          </a:xfrm>
          <a:prstGeom prst="rect">
            <a:avLst/>
          </a:prstGeom>
        </p:spPr>
      </p:pic>
      <p:sp>
        <p:nvSpPr>
          <p:cNvPr id="40" name="CaixaDeTexto 39">
            <a:extLst>
              <a:ext uri="{FF2B5EF4-FFF2-40B4-BE49-F238E27FC236}">
                <a16:creationId xmlns:a16="http://schemas.microsoft.com/office/drawing/2014/main" id="{26F39EEA-E2B4-EB63-D4FE-4350DB7CC9BC}"/>
              </a:ext>
            </a:extLst>
          </p:cNvPr>
          <p:cNvSpPr txBox="1"/>
          <p:nvPr/>
        </p:nvSpPr>
        <p:spPr>
          <a:xfrm>
            <a:off x="76386" y="6265553"/>
            <a:ext cx="59226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rgbClr val="002060"/>
                </a:solidFill>
              </a:rPr>
              <a:t>	Segmento de duplicação</a:t>
            </a:r>
          </a:p>
        </p:txBody>
      </p:sp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9D5A8A18-C34B-7C2F-2C1E-FDD66E2E318C}"/>
              </a:ext>
            </a:extLst>
          </p:cNvPr>
          <p:cNvCxnSpPr/>
          <p:nvPr/>
        </p:nvCxnSpPr>
        <p:spPr>
          <a:xfrm>
            <a:off x="228600" y="6445698"/>
            <a:ext cx="570871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81AF9332-38A4-729B-F6C8-57ED93BB06D7}"/>
              </a:ext>
            </a:extLst>
          </p:cNvPr>
          <p:cNvSpPr txBox="1"/>
          <p:nvPr/>
        </p:nvSpPr>
        <p:spPr>
          <a:xfrm>
            <a:off x="228600" y="2380500"/>
            <a:ext cx="2451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rgbClr val="002060"/>
                </a:solidFill>
              </a:rPr>
              <a:t>Trecho Norte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D447344C-11B0-C6A0-7231-D408257D99BF}"/>
              </a:ext>
            </a:extLst>
          </p:cNvPr>
          <p:cNvSpPr txBox="1"/>
          <p:nvPr/>
        </p:nvSpPr>
        <p:spPr>
          <a:xfrm>
            <a:off x="76386" y="6518150"/>
            <a:ext cx="59226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rgbClr val="002060"/>
                </a:solidFill>
              </a:rPr>
              <a:t>	Segmento de Faixas Adicionais (BR-277)</a:t>
            </a:r>
          </a:p>
        </p:txBody>
      </p: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10EEC131-873C-7695-B242-AB89DBC20E16}"/>
              </a:ext>
            </a:extLst>
          </p:cNvPr>
          <p:cNvCxnSpPr/>
          <p:nvPr/>
        </p:nvCxnSpPr>
        <p:spPr>
          <a:xfrm>
            <a:off x="267329" y="6670776"/>
            <a:ext cx="570871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Imagem 46" descr="Mapa&#10;&#10;Descrição gerada automaticamente">
            <a:extLst>
              <a:ext uri="{FF2B5EF4-FFF2-40B4-BE49-F238E27FC236}">
                <a16:creationId xmlns:a16="http://schemas.microsoft.com/office/drawing/2014/main" id="{15D5B399-37F0-EADB-6460-211ADA4F4D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669" y="3057750"/>
            <a:ext cx="3194117" cy="1808116"/>
          </a:xfrm>
          <a:prstGeom prst="rect">
            <a:avLst/>
          </a:prstGeom>
        </p:spPr>
      </p:pic>
      <p:sp>
        <p:nvSpPr>
          <p:cNvPr id="48" name="CaixaDeTexto 47">
            <a:extLst>
              <a:ext uri="{FF2B5EF4-FFF2-40B4-BE49-F238E27FC236}">
                <a16:creationId xmlns:a16="http://schemas.microsoft.com/office/drawing/2014/main" id="{2D049D23-7C2B-4F79-EFDB-B6CF7F4CE50D}"/>
              </a:ext>
            </a:extLst>
          </p:cNvPr>
          <p:cNvSpPr txBox="1"/>
          <p:nvPr/>
        </p:nvSpPr>
        <p:spPr>
          <a:xfrm>
            <a:off x="3072242" y="2709755"/>
            <a:ext cx="2451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rgbClr val="002060"/>
                </a:solidFill>
              </a:rPr>
              <a:t>Trecho Sul</a:t>
            </a:r>
          </a:p>
        </p:txBody>
      </p:sp>
    </p:spTree>
    <p:extLst>
      <p:ext uri="{BB962C8B-B14F-4D97-AF65-F5344CB8AC3E}">
        <p14:creationId xmlns:p14="http://schemas.microsoft.com/office/powerpoint/2010/main" val="8311179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7673" y="12807"/>
            <a:ext cx="12432073" cy="6870808"/>
            <a:chOff x="-6" y="0"/>
            <a:chExt cx="16396319" cy="9161077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00059" y="0"/>
              <a:ext cx="7855940" cy="9144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40313" y="17077"/>
              <a:ext cx="16256000" cy="9144000"/>
            </a:xfrm>
            <a:custGeom>
              <a:avLst/>
              <a:gdLst/>
              <a:ahLst/>
              <a:cxnLst/>
              <a:rect l="l" t="t" r="r" b="b"/>
              <a:pathLst>
                <a:path w="16256000" h="9144000">
                  <a:moveTo>
                    <a:pt x="16256000" y="0"/>
                  </a:moveTo>
                  <a:lnTo>
                    <a:pt x="2120163" y="0"/>
                  </a:lnTo>
                  <a:lnTo>
                    <a:pt x="0" y="2396553"/>
                  </a:lnTo>
                  <a:lnTo>
                    <a:pt x="0" y="9144000"/>
                  </a:lnTo>
                  <a:lnTo>
                    <a:pt x="8446604" y="9144000"/>
                  </a:lnTo>
                  <a:lnTo>
                    <a:pt x="16256000" y="316649"/>
                  </a:lnTo>
                  <a:lnTo>
                    <a:pt x="16256000" y="0"/>
                  </a:lnTo>
                  <a:close/>
                </a:path>
              </a:pathLst>
            </a:custGeom>
            <a:solidFill>
              <a:srgbClr val="173153"/>
            </a:solidFill>
          </p:spPr>
          <p:txBody>
            <a:bodyPr wrap="square" lIns="0" tIns="0" rIns="0" bIns="0" rtlCol="0"/>
            <a:lstStyle/>
            <a:p>
              <a:endParaRPr sz="1350"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14845456" y="7865298"/>
              <a:ext cx="1021715" cy="886460"/>
            </a:xfrm>
            <a:custGeom>
              <a:avLst/>
              <a:gdLst/>
              <a:ahLst/>
              <a:cxnLst/>
              <a:rect l="l" t="t" r="r" b="b"/>
              <a:pathLst>
                <a:path w="1021715" h="886459">
                  <a:moveTo>
                    <a:pt x="949236" y="0"/>
                  </a:moveTo>
                  <a:lnTo>
                    <a:pt x="901275" y="2823"/>
                  </a:lnTo>
                  <a:lnTo>
                    <a:pt x="858020" y="11760"/>
                  </a:lnTo>
                  <a:lnTo>
                    <a:pt x="817826" y="27509"/>
                  </a:lnTo>
                  <a:lnTo>
                    <a:pt x="779042" y="50769"/>
                  </a:lnTo>
                  <a:lnTo>
                    <a:pt x="740024" y="82239"/>
                  </a:lnTo>
                  <a:lnTo>
                    <a:pt x="699122" y="122618"/>
                  </a:lnTo>
                  <a:lnTo>
                    <a:pt x="629019" y="199934"/>
                  </a:lnTo>
                  <a:lnTo>
                    <a:pt x="541399" y="299213"/>
                  </a:lnTo>
                  <a:lnTo>
                    <a:pt x="434911" y="421335"/>
                  </a:lnTo>
                  <a:lnTo>
                    <a:pt x="410767" y="443463"/>
                  </a:lnTo>
                  <a:lnTo>
                    <a:pt x="382455" y="460290"/>
                  </a:lnTo>
                  <a:lnTo>
                    <a:pt x="350736" y="470982"/>
                  </a:lnTo>
                  <a:lnTo>
                    <a:pt x="316407" y="474726"/>
                  </a:lnTo>
                  <a:lnTo>
                    <a:pt x="271262" y="468189"/>
                  </a:lnTo>
                  <a:lnTo>
                    <a:pt x="231204" y="449836"/>
                  </a:lnTo>
                  <a:lnTo>
                    <a:pt x="198116" y="421549"/>
                  </a:lnTo>
                  <a:lnTo>
                    <a:pt x="173883" y="385212"/>
                  </a:lnTo>
                  <a:lnTo>
                    <a:pt x="160388" y="342709"/>
                  </a:lnTo>
                  <a:lnTo>
                    <a:pt x="159753" y="338899"/>
                  </a:lnTo>
                  <a:lnTo>
                    <a:pt x="154990" y="337553"/>
                  </a:lnTo>
                  <a:lnTo>
                    <a:pt x="406" y="512318"/>
                  </a:lnTo>
                  <a:lnTo>
                    <a:pt x="0" y="513397"/>
                  </a:lnTo>
                  <a:lnTo>
                    <a:pt x="0" y="884110"/>
                  </a:lnTo>
                  <a:lnTo>
                    <a:pt x="2057" y="886155"/>
                  </a:lnTo>
                  <a:lnTo>
                    <a:pt x="156146" y="886155"/>
                  </a:lnTo>
                  <a:lnTo>
                    <a:pt x="158203" y="884085"/>
                  </a:lnTo>
                  <a:lnTo>
                    <a:pt x="158203" y="594995"/>
                  </a:lnTo>
                  <a:lnTo>
                    <a:pt x="161924" y="592772"/>
                  </a:lnTo>
                  <a:lnTo>
                    <a:pt x="199891" y="610818"/>
                  </a:lnTo>
                  <a:lnTo>
                    <a:pt x="236978" y="622912"/>
                  </a:lnTo>
                  <a:lnTo>
                    <a:pt x="275919" y="630401"/>
                  </a:lnTo>
                  <a:lnTo>
                    <a:pt x="316395" y="632968"/>
                  </a:lnTo>
                  <a:lnTo>
                    <a:pt x="367562" y="628847"/>
                  </a:lnTo>
                  <a:lnTo>
                    <a:pt x="416106" y="616916"/>
                  </a:lnTo>
                  <a:lnTo>
                    <a:pt x="461382" y="597824"/>
                  </a:lnTo>
                  <a:lnTo>
                    <a:pt x="502747" y="572220"/>
                  </a:lnTo>
                  <a:lnTo>
                    <a:pt x="539559" y="540753"/>
                  </a:lnTo>
                  <a:lnTo>
                    <a:pt x="833640" y="208495"/>
                  </a:lnTo>
                  <a:lnTo>
                    <a:pt x="857456" y="187602"/>
                  </a:lnTo>
                  <a:lnTo>
                    <a:pt x="885137" y="171777"/>
                  </a:lnTo>
                  <a:lnTo>
                    <a:pt x="915959" y="161747"/>
                  </a:lnTo>
                  <a:lnTo>
                    <a:pt x="949197" y="158242"/>
                  </a:lnTo>
                  <a:lnTo>
                    <a:pt x="966559" y="159187"/>
                  </a:lnTo>
                  <a:lnTo>
                    <a:pt x="983373" y="161956"/>
                  </a:lnTo>
                  <a:lnTo>
                    <a:pt x="999540" y="166450"/>
                  </a:lnTo>
                  <a:lnTo>
                    <a:pt x="1014958" y="172567"/>
                  </a:lnTo>
                  <a:lnTo>
                    <a:pt x="1018031" y="173964"/>
                  </a:lnTo>
                  <a:lnTo>
                    <a:pt x="1021511" y="171767"/>
                  </a:lnTo>
                  <a:lnTo>
                    <a:pt x="1021511" y="9829"/>
                  </a:lnTo>
                  <a:lnTo>
                    <a:pt x="1020013" y="7950"/>
                  </a:lnTo>
                  <a:lnTo>
                    <a:pt x="1001161" y="4259"/>
                  </a:lnTo>
                  <a:lnTo>
                    <a:pt x="984113" y="1909"/>
                  </a:lnTo>
                  <a:lnTo>
                    <a:pt x="966784" y="481"/>
                  </a:lnTo>
                  <a:lnTo>
                    <a:pt x="949197" y="0"/>
                  </a:lnTo>
                  <a:close/>
                </a:path>
              </a:pathLst>
            </a:custGeom>
            <a:solidFill>
              <a:srgbClr val="77BE93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6" name="object 6"/>
            <p:cNvSpPr/>
            <p:nvPr/>
          </p:nvSpPr>
          <p:spPr>
            <a:xfrm>
              <a:off x="14213375" y="7864049"/>
              <a:ext cx="1423670" cy="634365"/>
            </a:xfrm>
            <a:custGeom>
              <a:avLst/>
              <a:gdLst/>
              <a:ahLst/>
              <a:cxnLst/>
              <a:rect l="l" t="t" r="r" b="b"/>
              <a:pathLst>
                <a:path w="1423669" h="634365">
                  <a:moveTo>
                    <a:pt x="1418480" y="341287"/>
                  </a:moveTo>
                  <a:lnTo>
                    <a:pt x="1416486" y="341579"/>
                  </a:lnTo>
                  <a:lnTo>
                    <a:pt x="1265331" y="512330"/>
                  </a:lnTo>
                  <a:lnTo>
                    <a:pt x="1264925" y="513397"/>
                  </a:lnTo>
                  <a:lnTo>
                    <a:pt x="1264925" y="631888"/>
                  </a:lnTo>
                  <a:lnTo>
                    <a:pt x="1266982" y="633933"/>
                  </a:lnTo>
                  <a:lnTo>
                    <a:pt x="1421058" y="633933"/>
                  </a:lnTo>
                  <a:lnTo>
                    <a:pt x="1423091" y="631888"/>
                  </a:lnTo>
                  <a:lnTo>
                    <a:pt x="1423116" y="344106"/>
                  </a:lnTo>
                  <a:lnTo>
                    <a:pt x="1421808" y="342531"/>
                  </a:lnTo>
                  <a:lnTo>
                    <a:pt x="1418480" y="341287"/>
                  </a:lnTo>
                  <a:close/>
                </a:path>
                <a:path w="1423669" h="634365">
                  <a:moveTo>
                    <a:pt x="319702" y="0"/>
                  </a:moveTo>
                  <a:lnTo>
                    <a:pt x="238075" y="9709"/>
                  </a:lnTo>
                  <a:lnTo>
                    <a:pt x="190791" y="25948"/>
                  </a:lnTo>
                  <a:lnTo>
                    <a:pt x="146065" y="49922"/>
                  </a:lnTo>
                  <a:lnTo>
                    <a:pt x="104837" y="81566"/>
                  </a:lnTo>
                  <a:lnTo>
                    <a:pt x="68051" y="120815"/>
                  </a:lnTo>
                  <a:lnTo>
                    <a:pt x="40394" y="161721"/>
                  </a:lnTo>
                  <a:lnTo>
                    <a:pt x="19872" y="205384"/>
                  </a:lnTo>
                  <a:lnTo>
                    <a:pt x="6423" y="250993"/>
                  </a:lnTo>
                  <a:lnTo>
                    <a:pt x="0" y="297708"/>
                  </a:lnTo>
                  <a:lnTo>
                    <a:pt x="551" y="344693"/>
                  </a:lnTo>
                  <a:lnTo>
                    <a:pt x="8025" y="391118"/>
                  </a:lnTo>
                  <a:lnTo>
                    <a:pt x="22373" y="436147"/>
                  </a:lnTo>
                  <a:lnTo>
                    <a:pt x="43541" y="478948"/>
                  </a:lnTo>
                  <a:lnTo>
                    <a:pt x="71480" y="518688"/>
                  </a:lnTo>
                  <a:lnTo>
                    <a:pt x="106138" y="554532"/>
                  </a:lnTo>
                  <a:lnTo>
                    <a:pt x="143428" y="582937"/>
                  </a:lnTo>
                  <a:lnTo>
                    <a:pt x="183452" y="605036"/>
                  </a:lnTo>
                  <a:lnTo>
                    <a:pt x="225519" y="620874"/>
                  </a:lnTo>
                  <a:lnTo>
                    <a:pt x="268939" y="630491"/>
                  </a:lnTo>
                  <a:lnTo>
                    <a:pt x="313020" y="633930"/>
                  </a:lnTo>
                  <a:lnTo>
                    <a:pt x="357072" y="631235"/>
                  </a:lnTo>
                  <a:lnTo>
                    <a:pt x="400404" y="622447"/>
                  </a:lnTo>
                  <a:lnTo>
                    <a:pt x="442326" y="607608"/>
                  </a:lnTo>
                  <a:lnTo>
                    <a:pt x="482146" y="586762"/>
                  </a:lnTo>
                  <a:lnTo>
                    <a:pt x="519175" y="559950"/>
                  </a:lnTo>
                  <a:lnTo>
                    <a:pt x="552721" y="527215"/>
                  </a:lnTo>
                  <a:lnTo>
                    <a:pt x="598936" y="474997"/>
                  </a:lnTo>
                  <a:lnTo>
                    <a:pt x="331064" y="474997"/>
                  </a:lnTo>
                  <a:lnTo>
                    <a:pt x="292524" y="474027"/>
                  </a:lnTo>
                  <a:lnTo>
                    <a:pt x="288891" y="473481"/>
                  </a:lnTo>
                  <a:lnTo>
                    <a:pt x="287266" y="469176"/>
                  </a:lnTo>
                  <a:lnTo>
                    <a:pt x="379982" y="364388"/>
                  </a:lnTo>
                  <a:lnTo>
                    <a:pt x="168788" y="364388"/>
                  </a:lnTo>
                  <a:lnTo>
                    <a:pt x="164304" y="363296"/>
                  </a:lnTo>
                  <a:lnTo>
                    <a:pt x="163327" y="359740"/>
                  </a:lnTo>
                  <a:lnTo>
                    <a:pt x="157669" y="321613"/>
                  </a:lnTo>
                  <a:lnTo>
                    <a:pt x="161366" y="283190"/>
                  </a:lnTo>
                  <a:lnTo>
                    <a:pt x="174533" y="246311"/>
                  </a:lnTo>
                  <a:lnTo>
                    <a:pt x="197286" y="212813"/>
                  </a:lnTo>
                  <a:lnTo>
                    <a:pt x="253719" y="172099"/>
                  </a:lnTo>
                  <a:lnTo>
                    <a:pt x="319765" y="159524"/>
                  </a:lnTo>
                  <a:lnTo>
                    <a:pt x="561244" y="159524"/>
                  </a:lnTo>
                  <a:lnTo>
                    <a:pt x="577054" y="141655"/>
                  </a:lnTo>
                  <a:lnTo>
                    <a:pt x="545754" y="100335"/>
                  </a:lnTo>
                  <a:lnTo>
                    <a:pt x="495715" y="57195"/>
                  </a:lnTo>
                  <a:lnTo>
                    <a:pt x="454253" y="32571"/>
                  </a:lnTo>
                  <a:lnTo>
                    <a:pt x="410600" y="14864"/>
                  </a:lnTo>
                  <a:lnTo>
                    <a:pt x="365502" y="4024"/>
                  </a:lnTo>
                  <a:lnTo>
                    <a:pt x="319702" y="0"/>
                  </a:lnTo>
                  <a:close/>
                </a:path>
                <a:path w="1423669" h="634365">
                  <a:moveTo>
                    <a:pt x="948542" y="1269"/>
                  </a:moveTo>
                  <a:lnTo>
                    <a:pt x="898767" y="5164"/>
                  </a:lnTo>
                  <a:lnTo>
                    <a:pt x="851450" y="16449"/>
                  </a:lnTo>
                  <a:lnTo>
                    <a:pt x="807185" y="34532"/>
                  </a:lnTo>
                  <a:lnTo>
                    <a:pt x="766564" y="58818"/>
                  </a:lnTo>
                  <a:lnTo>
                    <a:pt x="730182" y="88713"/>
                  </a:lnTo>
                  <a:lnTo>
                    <a:pt x="698632" y="123621"/>
                  </a:lnTo>
                  <a:lnTo>
                    <a:pt x="434256" y="422402"/>
                  </a:lnTo>
                  <a:lnTo>
                    <a:pt x="403773" y="449077"/>
                  </a:lnTo>
                  <a:lnTo>
                    <a:pt x="368762" y="466645"/>
                  </a:lnTo>
                  <a:lnTo>
                    <a:pt x="331064" y="474997"/>
                  </a:lnTo>
                  <a:lnTo>
                    <a:pt x="598936" y="474997"/>
                  </a:lnTo>
                  <a:lnTo>
                    <a:pt x="820869" y="224167"/>
                  </a:lnTo>
                  <a:lnTo>
                    <a:pt x="845620" y="197503"/>
                  </a:lnTo>
                  <a:lnTo>
                    <a:pt x="875862" y="177090"/>
                  </a:lnTo>
                  <a:lnTo>
                    <a:pt x="910534" y="164033"/>
                  </a:lnTo>
                  <a:lnTo>
                    <a:pt x="948542" y="159435"/>
                  </a:lnTo>
                  <a:lnTo>
                    <a:pt x="1222285" y="159435"/>
                  </a:lnTo>
                  <a:lnTo>
                    <a:pt x="1197857" y="122906"/>
                  </a:lnTo>
                  <a:lnTo>
                    <a:pt x="1166322" y="88190"/>
                  </a:lnTo>
                  <a:lnTo>
                    <a:pt x="1130000" y="58468"/>
                  </a:lnTo>
                  <a:lnTo>
                    <a:pt x="1089475" y="34326"/>
                  </a:lnTo>
                  <a:lnTo>
                    <a:pt x="1045333" y="16353"/>
                  </a:lnTo>
                  <a:lnTo>
                    <a:pt x="998160" y="5139"/>
                  </a:lnTo>
                  <a:lnTo>
                    <a:pt x="948542" y="1269"/>
                  </a:lnTo>
                  <a:close/>
                </a:path>
                <a:path w="1423669" h="634365">
                  <a:moveTo>
                    <a:pt x="561244" y="159524"/>
                  </a:moveTo>
                  <a:lnTo>
                    <a:pt x="319765" y="159524"/>
                  </a:lnTo>
                  <a:lnTo>
                    <a:pt x="326204" y="159689"/>
                  </a:lnTo>
                  <a:lnTo>
                    <a:pt x="332630" y="160235"/>
                  </a:lnTo>
                  <a:lnTo>
                    <a:pt x="342676" y="161721"/>
                  </a:lnTo>
                  <a:lnTo>
                    <a:pt x="344289" y="166039"/>
                  </a:lnTo>
                  <a:lnTo>
                    <a:pt x="168788" y="364388"/>
                  </a:lnTo>
                  <a:lnTo>
                    <a:pt x="379982" y="364388"/>
                  </a:lnTo>
                  <a:lnTo>
                    <a:pt x="561244" y="159524"/>
                  </a:lnTo>
                  <a:close/>
                </a:path>
                <a:path w="1423669" h="634365">
                  <a:moveTo>
                    <a:pt x="1222285" y="159435"/>
                  </a:moveTo>
                  <a:lnTo>
                    <a:pt x="948542" y="159435"/>
                  </a:lnTo>
                  <a:lnTo>
                    <a:pt x="993609" y="165949"/>
                  </a:lnTo>
                  <a:lnTo>
                    <a:pt x="1033607" y="184238"/>
                  </a:lnTo>
                  <a:lnTo>
                    <a:pt x="1066664" y="212428"/>
                  </a:lnTo>
                  <a:lnTo>
                    <a:pt x="1090910" y="248643"/>
                  </a:lnTo>
                  <a:lnTo>
                    <a:pt x="1104473" y="291007"/>
                  </a:lnTo>
                  <a:lnTo>
                    <a:pt x="1105120" y="294817"/>
                  </a:lnTo>
                  <a:lnTo>
                    <a:pt x="1109896" y="296163"/>
                  </a:lnTo>
                  <a:lnTo>
                    <a:pt x="1195866" y="198402"/>
                  </a:lnTo>
                  <a:lnTo>
                    <a:pt x="1224754" y="165874"/>
                  </a:lnTo>
                  <a:lnTo>
                    <a:pt x="1224996" y="163753"/>
                  </a:lnTo>
                  <a:lnTo>
                    <a:pt x="1224018" y="162026"/>
                  </a:lnTo>
                  <a:lnTo>
                    <a:pt x="1222285" y="159435"/>
                  </a:lnTo>
                  <a:close/>
                </a:path>
                <a:path w="1423669" h="634365">
                  <a:moveTo>
                    <a:pt x="1385282" y="1269"/>
                  </a:moveTo>
                  <a:lnTo>
                    <a:pt x="1266969" y="1269"/>
                  </a:lnTo>
                  <a:lnTo>
                    <a:pt x="1264925" y="3340"/>
                  </a:lnTo>
                  <a:lnTo>
                    <a:pt x="1264925" y="113461"/>
                  </a:lnTo>
                  <a:lnTo>
                    <a:pt x="1270093" y="115468"/>
                  </a:lnTo>
                  <a:lnTo>
                    <a:pt x="1284311" y="99964"/>
                  </a:lnTo>
                  <a:lnTo>
                    <a:pt x="1289513" y="94356"/>
                  </a:lnTo>
                  <a:lnTo>
                    <a:pt x="1317806" y="65174"/>
                  </a:lnTo>
                  <a:lnTo>
                    <a:pt x="1362066" y="25608"/>
                  </a:lnTo>
                  <a:lnTo>
                    <a:pt x="1387111" y="7048"/>
                  </a:lnTo>
                  <a:lnTo>
                    <a:pt x="1385282" y="1269"/>
                  </a:lnTo>
                  <a:close/>
                </a:path>
              </a:pathLst>
            </a:custGeom>
            <a:solidFill>
              <a:srgbClr val="173153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58810" y="8688190"/>
              <a:ext cx="328455" cy="637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15272" y="8688190"/>
              <a:ext cx="388656" cy="6371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-6" y="6"/>
              <a:ext cx="4156710" cy="2760980"/>
            </a:xfrm>
            <a:custGeom>
              <a:avLst/>
              <a:gdLst/>
              <a:ahLst/>
              <a:cxnLst/>
              <a:rect l="l" t="t" r="r" b="b"/>
              <a:pathLst>
                <a:path w="4156710" h="2760980">
                  <a:moveTo>
                    <a:pt x="4156430" y="0"/>
                  </a:moveTo>
                  <a:lnTo>
                    <a:pt x="0" y="0"/>
                  </a:lnTo>
                  <a:lnTo>
                    <a:pt x="0" y="2760878"/>
                  </a:lnTo>
                  <a:lnTo>
                    <a:pt x="1495247" y="2760878"/>
                  </a:lnTo>
                  <a:lnTo>
                    <a:pt x="1546868" y="2758122"/>
                  </a:lnTo>
                  <a:lnTo>
                    <a:pt x="1597460" y="2749973"/>
                  </a:lnTo>
                  <a:lnTo>
                    <a:pt x="1646635" y="2736607"/>
                  </a:lnTo>
                  <a:lnTo>
                    <a:pt x="1694003" y="2718203"/>
                  </a:lnTo>
                  <a:lnTo>
                    <a:pt x="1739177" y="2694937"/>
                  </a:lnTo>
                  <a:lnTo>
                    <a:pt x="1781766" y="2666988"/>
                  </a:lnTo>
                  <a:lnTo>
                    <a:pt x="1821384" y="2634532"/>
                  </a:lnTo>
                  <a:lnTo>
                    <a:pt x="1857641" y="2597746"/>
                  </a:lnTo>
                  <a:lnTo>
                    <a:pt x="4156430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107326" y="589774"/>
            <a:ext cx="4178303" cy="555441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3525" b="1" dirty="0" err="1">
                <a:solidFill>
                  <a:srgbClr val="70CC97"/>
                </a:solidFill>
                <a:latin typeface="Gilroy"/>
                <a:cs typeface="Gilroy"/>
              </a:rPr>
              <a:t>Estrutu</a:t>
            </a:r>
            <a:r>
              <a:rPr lang="pt-BR" sz="3525" b="1" dirty="0">
                <a:solidFill>
                  <a:srgbClr val="70CC97"/>
                </a:solidFill>
                <a:latin typeface="Gilroy"/>
                <a:cs typeface="Gilroy"/>
              </a:rPr>
              <a:t>r</a:t>
            </a:r>
            <a:r>
              <a:rPr sz="3525" b="1" dirty="0">
                <a:solidFill>
                  <a:srgbClr val="70CC97"/>
                </a:solidFill>
                <a:latin typeface="Gilroy"/>
                <a:cs typeface="Gilroy"/>
              </a:rPr>
              <a:t>a</a:t>
            </a:r>
            <a:r>
              <a:rPr sz="3525" b="1" spc="-210" dirty="0">
                <a:solidFill>
                  <a:srgbClr val="70CC97"/>
                </a:solidFill>
                <a:latin typeface="Gilroy"/>
                <a:cs typeface="Gilroy"/>
              </a:rPr>
              <a:t> </a:t>
            </a:r>
            <a:r>
              <a:rPr sz="3525" b="1" spc="-45" dirty="0" err="1">
                <a:solidFill>
                  <a:srgbClr val="70CC97"/>
                </a:solidFill>
                <a:latin typeface="Gilroy"/>
                <a:cs typeface="Gilroy"/>
              </a:rPr>
              <a:t>Tarifária</a:t>
            </a:r>
            <a:endParaRPr sz="3525" dirty="0">
              <a:latin typeface="Gilroy"/>
              <a:cs typeface="Gilroy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09900" y="3943350"/>
            <a:ext cx="1172528" cy="1039227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9525">
              <a:spcBef>
                <a:spcPts val="94"/>
              </a:spcBef>
            </a:pPr>
            <a:r>
              <a:rPr sz="6675" spc="-19" dirty="0">
                <a:solidFill>
                  <a:srgbClr val="70CC97"/>
                </a:solidFill>
                <a:latin typeface="Gilroy-Black"/>
                <a:cs typeface="Gilroy-Black"/>
              </a:rPr>
              <a:t>7</a:t>
            </a:r>
            <a:r>
              <a:rPr lang="pt-BR" sz="6675" spc="469" dirty="0">
                <a:solidFill>
                  <a:srgbClr val="70CC97"/>
                </a:solidFill>
                <a:latin typeface="Gilroy-Black"/>
                <a:cs typeface="Gilroy-Black"/>
              </a:rPr>
              <a:t>5</a:t>
            </a:r>
            <a:r>
              <a:rPr sz="2175" spc="-19" dirty="0">
                <a:solidFill>
                  <a:srgbClr val="70CC97"/>
                </a:solidFill>
                <a:latin typeface="Gilroy"/>
                <a:cs typeface="Gilroy"/>
              </a:rPr>
              <a:t>%</a:t>
            </a:r>
            <a:endParaRPr sz="2175" dirty="0">
              <a:latin typeface="Gilroy"/>
              <a:cs typeface="Gilroy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51078" y="4781014"/>
            <a:ext cx="1693545" cy="333264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26670">
              <a:spcBef>
                <a:spcPts val="79"/>
              </a:spcBef>
            </a:pPr>
            <a:r>
              <a:rPr sz="1500" b="1" dirty="0">
                <a:solidFill>
                  <a:srgbClr val="70CC97"/>
                </a:solidFill>
                <a:latin typeface="Gilroy"/>
                <a:cs typeface="Gilroy"/>
              </a:rPr>
              <a:t>de</a:t>
            </a:r>
            <a:r>
              <a:rPr sz="1500" b="1" spc="-8" dirty="0">
                <a:solidFill>
                  <a:srgbClr val="70CC97"/>
                </a:solidFill>
                <a:latin typeface="Gilroy"/>
                <a:cs typeface="Gilroy"/>
              </a:rPr>
              <a:t> </a:t>
            </a:r>
            <a:r>
              <a:rPr sz="2100" b="1" spc="-8" dirty="0" err="1">
                <a:solidFill>
                  <a:srgbClr val="70CC97"/>
                </a:solidFill>
                <a:latin typeface="Gilroy"/>
                <a:cs typeface="Gilroy"/>
              </a:rPr>
              <a:t>desconto</a:t>
            </a:r>
            <a:endParaRPr sz="2100" dirty="0">
              <a:latin typeface="Gilroy"/>
              <a:cs typeface="Gilroy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29132" y="5224212"/>
            <a:ext cx="1787621" cy="643927"/>
          </a:xfrm>
          <a:prstGeom prst="rect">
            <a:avLst/>
          </a:prstGeom>
        </p:spPr>
        <p:txBody>
          <a:bodyPr vert="horz" wrap="square" lIns="0" tIns="28099" rIns="0" bIns="0" rtlCol="0">
            <a:spAutoFit/>
          </a:bodyPr>
          <a:lstStyle/>
          <a:p>
            <a:pPr marL="9525" marR="3810">
              <a:lnSpc>
                <a:spcPts val="1215"/>
              </a:lnSpc>
              <a:spcBef>
                <a:spcPts val="1076"/>
              </a:spcBef>
            </a:pPr>
            <a:r>
              <a:rPr lang="pt-BR" sz="1125" spc="-8" dirty="0">
                <a:solidFill>
                  <a:srgbClr val="FFFFFF"/>
                </a:solidFill>
                <a:latin typeface="Gilroy"/>
                <a:cs typeface="Gilroy"/>
              </a:rPr>
              <a:t>com utilização de 30 passagens por sentido dentro do mês na praça de São Jose dos Pinhais com TAG/AVI.</a:t>
            </a:r>
            <a:endParaRPr lang="pt-BR" sz="1125" dirty="0">
              <a:latin typeface="Gilroy"/>
              <a:cs typeface="Gilroy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57080" y="3986428"/>
            <a:ext cx="1343672" cy="1039227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9525">
              <a:spcBef>
                <a:spcPts val="94"/>
              </a:spcBef>
            </a:pPr>
            <a:r>
              <a:rPr lang="pt-BR" sz="6675" spc="-424" dirty="0">
                <a:solidFill>
                  <a:srgbClr val="70CC97"/>
                </a:solidFill>
                <a:latin typeface="Gilroy-Black"/>
                <a:cs typeface="Gilroy"/>
              </a:rPr>
              <a:t>56 </a:t>
            </a:r>
            <a:r>
              <a:rPr sz="2175" spc="-19" dirty="0">
                <a:solidFill>
                  <a:srgbClr val="70CC97"/>
                </a:solidFill>
                <a:latin typeface="Gilroy"/>
                <a:cs typeface="Gilroy"/>
              </a:rPr>
              <a:t>%</a:t>
            </a:r>
            <a:endParaRPr sz="2175" dirty="0">
              <a:latin typeface="Gilroy"/>
              <a:cs typeface="Gilroy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63683" y="4794961"/>
            <a:ext cx="1596394" cy="333264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500" b="1" dirty="0">
                <a:solidFill>
                  <a:srgbClr val="70CC97"/>
                </a:solidFill>
                <a:latin typeface="Gilroy"/>
                <a:cs typeface="Gilroy"/>
              </a:rPr>
              <a:t>de</a:t>
            </a:r>
            <a:r>
              <a:rPr sz="1500" b="1" spc="-8" dirty="0">
                <a:solidFill>
                  <a:srgbClr val="70CC97"/>
                </a:solidFill>
                <a:latin typeface="Gilroy"/>
                <a:cs typeface="Gilroy"/>
              </a:rPr>
              <a:t> </a:t>
            </a:r>
            <a:r>
              <a:rPr sz="2100" b="1" spc="-8" dirty="0" err="1">
                <a:solidFill>
                  <a:srgbClr val="70CC97"/>
                </a:solidFill>
                <a:latin typeface="Gilroy"/>
                <a:cs typeface="Gilroy"/>
              </a:rPr>
              <a:t>descont</a:t>
            </a:r>
            <a:r>
              <a:rPr lang="pt-BR" sz="2100" b="1" spc="-8" dirty="0">
                <a:solidFill>
                  <a:srgbClr val="70CC97"/>
                </a:solidFill>
                <a:latin typeface="Gilroy"/>
                <a:cs typeface="Gilroy"/>
              </a:rPr>
              <a:t>o</a:t>
            </a:r>
            <a:endParaRPr sz="2100" dirty="0">
              <a:latin typeface="Gilroy"/>
              <a:cs typeface="Gilroy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30982" y="262787"/>
            <a:ext cx="11961019" cy="6620828"/>
            <a:chOff x="308447" y="316636"/>
            <a:chExt cx="15948025" cy="8827770"/>
          </a:xfrm>
        </p:grpSpPr>
        <p:sp>
          <p:nvSpPr>
            <p:cNvPr id="23" name="object 23"/>
            <p:cNvSpPr/>
            <p:nvPr/>
          </p:nvSpPr>
          <p:spPr>
            <a:xfrm>
              <a:off x="3376767" y="5014577"/>
              <a:ext cx="2922905" cy="3020694"/>
            </a:xfrm>
            <a:custGeom>
              <a:avLst/>
              <a:gdLst/>
              <a:ahLst/>
              <a:cxnLst/>
              <a:rect l="l" t="t" r="r" b="b"/>
              <a:pathLst>
                <a:path w="2922904" h="2691765">
                  <a:moveTo>
                    <a:pt x="2746006" y="2691333"/>
                  </a:moveTo>
                  <a:lnTo>
                    <a:pt x="176618" y="2691333"/>
                  </a:lnTo>
                  <a:lnTo>
                    <a:pt x="129669" y="2685024"/>
                  </a:lnTo>
                  <a:lnTo>
                    <a:pt x="87479" y="2667220"/>
                  </a:lnTo>
                  <a:lnTo>
                    <a:pt x="51733" y="2639604"/>
                  </a:lnTo>
                  <a:lnTo>
                    <a:pt x="24115" y="2603859"/>
                  </a:lnTo>
                  <a:lnTo>
                    <a:pt x="6309" y="2561668"/>
                  </a:lnTo>
                  <a:lnTo>
                    <a:pt x="0" y="2514714"/>
                  </a:lnTo>
                  <a:lnTo>
                    <a:pt x="0" y="176618"/>
                  </a:lnTo>
                  <a:lnTo>
                    <a:pt x="6309" y="129664"/>
                  </a:lnTo>
                  <a:lnTo>
                    <a:pt x="24115" y="87473"/>
                  </a:lnTo>
                  <a:lnTo>
                    <a:pt x="51733" y="51728"/>
                  </a:lnTo>
                  <a:lnTo>
                    <a:pt x="87479" y="24112"/>
                  </a:lnTo>
                  <a:lnTo>
                    <a:pt x="129669" y="6308"/>
                  </a:lnTo>
                  <a:lnTo>
                    <a:pt x="176618" y="0"/>
                  </a:lnTo>
                  <a:lnTo>
                    <a:pt x="2746006" y="0"/>
                  </a:lnTo>
                  <a:lnTo>
                    <a:pt x="2792960" y="6308"/>
                  </a:lnTo>
                  <a:lnTo>
                    <a:pt x="2835151" y="24112"/>
                  </a:lnTo>
                  <a:lnTo>
                    <a:pt x="2870896" y="51728"/>
                  </a:lnTo>
                  <a:lnTo>
                    <a:pt x="2898513" y="87473"/>
                  </a:lnTo>
                  <a:lnTo>
                    <a:pt x="2916316" y="129664"/>
                  </a:lnTo>
                  <a:lnTo>
                    <a:pt x="2922625" y="176618"/>
                  </a:lnTo>
                  <a:lnTo>
                    <a:pt x="2922625" y="2514714"/>
                  </a:lnTo>
                  <a:lnTo>
                    <a:pt x="2916316" y="2561668"/>
                  </a:lnTo>
                  <a:lnTo>
                    <a:pt x="2898513" y="2603859"/>
                  </a:lnTo>
                  <a:lnTo>
                    <a:pt x="2870896" y="2639604"/>
                  </a:lnTo>
                  <a:lnTo>
                    <a:pt x="2835151" y="2667220"/>
                  </a:lnTo>
                  <a:lnTo>
                    <a:pt x="2792960" y="2685024"/>
                  </a:lnTo>
                  <a:lnTo>
                    <a:pt x="2746006" y="2691333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350" dirty="0"/>
            </a:p>
          </p:txBody>
        </p:sp>
        <p:sp>
          <p:nvSpPr>
            <p:cNvPr id="24" name="object 24"/>
            <p:cNvSpPr/>
            <p:nvPr/>
          </p:nvSpPr>
          <p:spPr>
            <a:xfrm>
              <a:off x="6653367" y="5014578"/>
              <a:ext cx="2922905" cy="3020693"/>
            </a:xfrm>
            <a:custGeom>
              <a:avLst/>
              <a:gdLst/>
              <a:ahLst/>
              <a:cxnLst/>
              <a:rect l="l" t="t" r="r" b="b"/>
              <a:pathLst>
                <a:path w="2922904" h="2691765">
                  <a:moveTo>
                    <a:pt x="2746006" y="2691333"/>
                  </a:moveTo>
                  <a:lnTo>
                    <a:pt x="176618" y="2691333"/>
                  </a:lnTo>
                  <a:lnTo>
                    <a:pt x="129669" y="2685024"/>
                  </a:lnTo>
                  <a:lnTo>
                    <a:pt x="87479" y="2667220"/>
                  </a:lnTo>
                  <a:lnTo>
                    <a:pt x="51733" y="2639604"/>
                  </a:lnTo>
                  <a:lnTo>
                    <a:pt x="24115" y="2603859"/>
                  </a:lnTo>
                  <a:lnTo>
                    <a:pt x="6309" y="2561668"/>
                  </a:lnTo>
                  <a:lnTo>
                    <a:pt x="0" y="2514714"/>
                  </a:lnTo>
                  <a:lnTo>
                    <a:pt x="0" y="176618"/>
                  </a:lnTo>
                  <a:lnTo>
                    <a:pt x="6309" y="129664"/>
                  </a:lnTo>
                  <a:lnTo>
                    <a:pt x="24115" y="87473"/>
                  </a:lnTo>
                  <a:lnTo>
                    <a:pt x="51733" y="51728"/>
                  </a:lnTo>
                  <a:lnTo>
                    <a:pt x="87479" y="24112"/>
                  </a:lnTo>
                  <a:lnTo>
                    <a:pt x="129669" y="6308"/>
                  </a:lnTo>
                  <a:lnTo>
                    <a:pt x="176618" y="0"/>
                  </a:lnTo>
                  <a:lnTo>
                    <a:pt x="2746006" y="0"/>
                  </a:lnTo>
                  <a:lnTo>
                    <a:pt x="2792960" y="6308"/>
                  </a:lnTo>
                  <a:lnTo>
                    <a:pt x="2835151" y="24112"/>
                  </a:lnTo>
                  <a:lnTo>
                    <a:pt x="2870896" y="51728"/>
                  </a:lnTo>
                  <a:lnTo>
                    <a:pt x="2898513" y="87473"/>
                  </a:lnTo>
                  <a:lnTo>
                    <a:pt x="2916316" y="129664"/>
                  </a:lnTo>
                  <a:lnTo>
                    <a:pt x="2922625" y="176618"/>
                  </a:lnTo>
                  <a:lnTo>
                    <a:pt x="2922625" y="2514714"/>
                  </a:lnTo>
                  <a:lnTo>
                    <a:pt x="2916316" y="2561668"/>
                  </a:lnTo>
                  <a:lnTo>
                    <a:pt x="2898513" y="2603859"/>
                  </a:lnTo>
                  <a:lnTo>
                    <a:pt x="2870896" y="2639604"/>
                  </a:lnTo>
                  <a:lnTo>
                    <a:pt x="2835151" y="2667220"/>
                  </a:lnTo>
                  <a:lnTo>
                    <a:pt x="2792960" y="2685024"/>
                  </a:lnTo>
                  <a:lnTo>
                    <a:pt x="2746006" y="2691333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350" dirty="0"/>
            </a:p>
          </p:txBody>
        </p:sp>
        <p:sp>
          <p:nvSpPr>
            <p:cNvPr id="25" name="object 25"/>
            <p:cNvSpPr/>
            <p:nvPr/>
          </p:nvSpPr>
          <p:spPr>
            <a:xfrm>
              <a:off x="6299672" y="6360245"/>
              <a:ext cx="358775" cy="0"/>
            </a:xfrm>
            <a:custGeom>
              <a:avLst/>
              <a:gdLst/>
              <a:ahLst/>
              <a:cxnLst/>
              <a:rect l="l" t="t" r="r" b="b"/>
              <a:pathLst>
                <a:path w="358775">
                  <a:moveTo>
                    <a:pt x="0" y="0"/>
                  </a:moveTo>
                  <a:lnTo>
                    <a:pt x="358419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6" name="object 26"/>
            <p:cNvSpPr/>
            <p:nvPr/>
          </p:nvSpPr>
          <p:spPr>
            <a:xfrm>
              <a:off x="6650398" y="4855753"/>
              <a:ext cx="501650" cy="501650"/>
            </a:xfrm>
            <a:custGeom>
              <a:avLst/>
              <a:gdLst/>
              <a:ahLst/>
              <a:cxnLst/>
              <a:rect l="l" t="t" r="r" b="b"/>
              <a:pathLst>
                <a:path w="501650" h="501650">
                  <a:moveTo>
                    <a:pt x="250558" y="0"/>
                  </a:moveTo>
                  <a:lnTo>
                    <a:pt x="205520" y="4036"/>
                  </a:lnTo>
                  <a:lnTo>
                    <a:pt x="163130" y="15675"/>
                  </a:lnTo>
                  <a:lnTo>
                    <a:pt x="124096" y="34208"/>
                  </a:lnTo>
                  <a:lnTo>
                    <a:pt x="89126" y="58928"/>
                  </a:lnTo>
                  <a:lnTo>
                    <a:pt x="58928" y="89126"/>
                  </a:lnTo>
                  <a:lnTo>
                    <a:pt x="34208" y="124096"/>
                  </a:lnTo>
                  <a:lnTo>
                    <a:pt x="15675" y="163130"/>
                  </a:lnTo>
                  <a:lnTo>
                    <a:pt x="4036" y="205520"/>
                  </a:lnTo>
                  <a:lnTo>
                    <a:pt x="0" y="250558"/>
                  </a:lnTo>
                  <a:lnTo>
                    <a:pt x="4036" y="295596"/>
                  </a:lnTo>
                  <a:lnTo>
                    <a:pt x="15675" y="337986"/>
                  </a:lnTo>
                  <a:lnTo>
                    <a:pt x="34208" y="377019"/>
                  </a:lnTo>
                  <a:lnTo>
                    <a:pt x="58928" y="411989"/>
                  </a:lnTo>
                  <a:lnTo>
                    <a:pt x="89126" y="442188"/>
                  </a:lnTo>
                  <a:lnTo>
                    <a:pt x="124096" y="466907"/>
                  </a:lnTo>
                  <a:lnTo>
                    <a:pt x="163130" y="485441"/>
                  </a:lnTo>
                  <a:lnTo>
                    <a:pt x="205520" y="497079"/>
                  </a:lnTo>
                  <a:lnTo>
                    <a:pt x="250558" y="501116"/>
                  </a:lnTo>
                  <a:lnTo>
                    <a:pt x="295596" y="497079"/>
                  </a:lnTo>
                  <a:lnTo>
                    <a:pt x="337986" y="485441"/>
                  </a:lnTo>
                  <a:lnTo>
                    <a:pt x="377019" y="466907"/>
                  </a:lnTo>
                  <a:lnTo>
                    <a:pt x="411989" y="442188"/>
                  </a:lnTo>
                  <a:lnTo>
                    <a:pt x="442188" y="411989"/>
                  </a:lnTo>
                  <a:lnTo>
                    <a:pt x="466907" y="377019"/>
                  </a:lnTo>
                  <a:lnTo>
                    <a:pt x="485441" y="337986"/>
                  </a:lnTo>
                  <a:lnTo>
                    <a:pt x="497079" y="295596"/>
                  </a:lnTo>
                  <a:lnTo>
                    <a:pt x="501116" y="250558"/>
                  </a:lnTo>
                  <a:lnTo>
                    <a:pt x="497079" y="205520"/>
                  </a:lnTo>
                  <a:lnTo>
                    <a:pt x="485441" y="163130"/>
                  </a:lnTo>
                  <a:lnTo>
                    <a:pt x="466907" y="124096"/>
                  </a:lnTo>
                  <a:lnTo>
                    <a:pt x="442188" y="89126"/>
                  </a:lnTo>
                  <a:lnTo>
                    <a:pt x="411989" y="58928"/>
                  </a:lnTo>
                  <a:lnTo>
                    <a:pt x="377019" y="34208"/>
                  </a:lnTo>
                  <a:lnTo>
                    <a:pt x="337986" y="15675"/>
                  </a:lnTo>
                  <a:lnTo>
                    <a:pt x="295596" y="4036"/>
                  </a:lnTo>
                  <a:lnTo>
                    <a:pt x="250558" y="0"/>
                  </a:lnTo>
                  <a:close/>
                </a:path>
              </a:pathLst>
            </a:custGeom>
            <a:solidFill>
              <a:srgbClr val="70CC97"/>
            </a:solidFill>
          </p:spPr>
          <p:txBody>
            <a:bodyPr wrap="square" lIns="0" tIns="0" rIns="0" bIns="0" rtlCol="0"/>
            <a:lstStyle/>
            <a:p>
              <a:endParaRPr sz="1350" dirty="0"/>
            </a:p>
          </p:txBody>
        </p:sp>
        <p:sp>
          <p:nvSpPr>
            <p:cNvPr id="27" name="object 27"/>
            <p:cNvSpPr/>
            <p:nvPr/>
          </p:nvSpPr>
          <p:spPr>
            <a:xfrm>
              <a:off x="6639912" y="4868104"/>
              <a:ext cx="501650" cy="501650"/>
            </a:xfrm>
            <a:custGeom>
              <a:avLst/>
              <a:gdLst/>
              <a:ahLst/>
              <a:cxnLst/>
              <a:rect l="l" t="t" r="r" b="b"/>
              <a:pathLst>
                <a:path w="501650" h="501650">
                  <a:moveTo>
                    <a:pt x="501116" y="250558"/>
                  </a:moveTo>
                  <a:lnTo>
                    <a:pt x="497079" y="295596"/>
                  </a:lnTo>
                  <a:lnTo>
                    <a:pt x="485441" y="337986"/>
                  </a:lnTo>
                  <a:lnTo>
                    <a:pt x="466907" y="377019"/>
                  </a:lnTo>
                  <a:lnTo>
                    <a:pt x="442188" y="411989"/>
                  </a:lnTo>
                  <a:lnTo>
                    <a:pt x="411989" y="442188"/>
                  </a:lnTo>
                  <a:lnTo>
                    <a:pt x="377019" y="466907"/>
                  </a:lnTo>
                  <a:lnTo>
                    <a:pt x="337986" y="485441"/>
                  </a:lnTo>
                  <a:lnTo>
                    <a:pt x="295596" y="497079"/>
                  </a:lnTo>
                  <a:lnTo>
                    <a:pt x="250558" y="501116"/>
                  </a:lnTo>
                  <a:lnTo>
                    <a:pt x="205520" y="497079"/>
                  </a:lnTo>
                  <a:lnTo>
                    <a:pt x="163130" y="485441"/>
                  </a:lnTo>
                  <a:lnTo>
                    <a:pt x="124096" y="466907"/>
                  </a:lnTo>
                  <a:lnTo>
                    <a:pt x="89126" y="442188"/>
                  </a:lnTo>
                  <a:lnTo>
                    <a:pt x="58928" y="411989"/>
                  </a:lnTo>
                  <a:lnTo>
                    <a:pt x="34208" y="377019"/>
                  </a:lnTo>
                  <a:lnTo>
                    <a:pt x="15675" y="337986"/>
                  </a:lnTo>
                  <a:lnTo>
                    <a:pt x="4036" y="295596"/>
                  </a:lnTo>
                  <a:lnTo>
                    <a:pt x="0" y="250558"/>
                  </a:lnTo>
                  <a:lnTo>
                    <a:pt x="4036" y="205520"/>
                  </a:lnTo>
                  <a:lnTo>
                    <a:pt x="15675" y="163130"/>
                  </a:lnTo>
                  <a:lnTo>
                    <a:pt x="34208" y="124096"/>
                  </a:lnTo>
                  <a:lnTo>
                    <a:pt x="58928" y="89126"/>
                  </a:lnTo>
                  <a:lnTo>
                    <a:pt x="89126" y="58928"/>
                  </a:lnTo>
                  <a:lnTo>
                    <a:pt x="124096" y="34208"/>
                  </a:lnTo>
                  <a:lnTo>
                    <a:pt x="163130" y="15675"/>
                  </a:lnTo>
                  <a:lnTo>
                    <a:pt x="205520" y="4036"/>
                  </a:lnTo>
                  <a:lnTo>
                    <a:pt x="250558" y="0"/>
                  </a:lnTo>
                  <a:lnTo>
                    <a:pt x="295596" y="4036"/>
                  </a:lnTo>
                  <a:lnTo>
                    <a:pt x="337986" y="15675"/>
                  </a:lnTo>
                  <a:lnTo>
                    <a:pt x="377019" y="34208"/>
                  </a:lnTo>
                  <a:lnTo>
                    <a:pt x="411989" y="58928"/>
                  </a:lnTo>
                  <a:lnTo>
                    <a:pt x="442188" y="89126"/>
                  </a:lnTo>
                  <a:lnTo>
                    <a:pt x="466907" y="124096"/>
                  </a:lnTo>
                  <a:lnTo>
                    <a:pt x="485441" y="163130"/>
                  </a:lnTo>
                  <a:lnTo>
                    <a:pt x="497079" y="205520"/>
                  </a:lnTo>
                  <a:lnTo>
                    <a:pt x="501116" y="250558"/>
                  </a:lnTo>
                  <a:close/>
                </a:path>
              </a:pathLst>
            </a:custGeom>
            <a:ln w="38100">
              <a:solidFill>
                <a:srgbClr val="173153"/>
              </a:solidFill>
            </a:ln>
          </p:spPr>
          <p:txBody>
            <a:bodyPr wrap="square" lIns="0" tIns="0" rIns="0" bIns="0" rtlCol="0"/>
            <a:lstStyle/>
            <a:p>
              <a:endParaRPr sz="1350" dirty="0"/>
            </a:p>
          </p:txBody>
        </p:sp>
        <p:sp>
          <p:nvSpPr>
            <p:cNvPr id="28" name="object 28"/>
            <p:cNvSpPr/>
            <p:nvPr/>
          </p:nvSpPr>
          <p:spPr>
            <a:xfrm>
              <a:off x="6756872" y="5029200"/>
              <a:ext cx="304165" cy="146051"/>
            </a:xfrm>
            <a:custGeom>
              <a:avLst/>
              <a:gdLst/>
              <a:ahLst/>
              <a:cxnLst/>
              <a:rect l="l" t="t" r="r" b="b"/>
              <a:pathLst>
                <a:path w="304164" h="146050">
                  <a:moveTo>
                    <a:pt x="85013" y="122059"/>
                  </a:moveTo>
                  <a:lnTo>
                    <a:pt x="84937" y="110680"/>
                  </a:lnTo>
                  <a:lnTo>
                    <a:pt x="84912" y="108242"/>
                  </a:lnTo>
                  <a:lnTo>
                    <a:pt x="78447" y="101828"/>
                  </a:lnTo>
                  <a:lnTo>
                    <a:pt x="76009" y="101841"/>
                  </a:lnTo>
                  <a:lnTo>
                    <a:pt x="76009" y="113157"/>
                  </a:lnTo>
                  <a:lnTo>
                    <a:pt x="75996" y="119532"/>
                  </a:lnTo>
                  <a:lnTo>
                    <a:pt x="73698" y="121945"/>
                  </a:lnTo>
                  <a:lnTo>
                    <a:pt x="67538" y="122059"/>
                  </a:lnTo>
                  <a:lnTo>
                    <a:pt x="64897" y="119532"/>
                  </a:lnTo>
                  <a:lnTo>
                    <a:pt x="64757" y="113474"/>
                  </a:lnTo>
                  <a:lnTo>
                    <a:pt x="67322" y="110807"/>
                  </a:lnTo>
                  <a:lnTo>
                    <a:pt x="73469" y="110680"/>
                  </a:lnTo>
                  <a:lnTo>
                    <a:pt x="76009" y="113157"/>
                  </a:lnTo>
                  <a:lnTo>
                    <a:pt x="76009" y="101841"/>
                  </a:lnTo>
                  <a:lnTo>
                    <a:pt x="62509" y="101866"/>
                  </a:lnTo>
                  <a:lnTo>
                    <a:pt x="55930" y="108419"/>
                  </a:lnTo>
                  <a:lnTo>
                    <a:pt x="55880" y="124371"/>
                  </a:lnTo>
                  <a:lnTo>
                    <a:pt x="62585" y="130975"/>
                  </a:lnTo>
                  <a:lnTo>
                    <a:pt x="78651" y="130822"/>
                  </a:lnTo>
                  <a:lnTo>
                    <a:pt x="84963" y="124371"/>
                  </a:lnTo>
                  <a:lnTo>
                    <a:pt x="85013" y="122059"/>
                  </a:lnTo>
                  <a:close/>
                </a:path>
                <a:path w="304164" h="146050">
                  <a:moveTo>
                    <a:pt x="261747" y="110756"/>
                  </a:moveTo>
                  <a:lnTo>
                    <a:pt x="261721" y="108419"/>
                  </a:lnTo>
                  <a:lnTo>
                    <a:pt x="255358" y="101930"/>
                  </a:lnTo>
                  <a:lnTo>
                    <a:pt x="252806" y="101917"/>
                  </a:lnTo>
                  <a:lnTo>
                    <a:pt x="252806" y="113271"/>
                  </a:lnTo>
                  <a:lnTo>
                    <a:pt x="252806" y="119519"/>
                  </a:lnTo>
                  <a:lnTo>
                    <a:pt x="250317" y="122008"/>
                  </a:lnTo>
                  <a:lnTo>
                    <a:pt x="244157" y="122008"/>
                  </a:lnTo>
                  <a:lnTo>
                    <a:pt x="241668" y="119519"/>
                  </a:lnTo>
                  <a:lnTo>
                    <a:pt x="241642" y="113271"/>
                  </a:lnTo>
                  <a:lnTo>
                    <a:pt x="244182" y="110756"/>
                  </a:lnTo>
                  <a:lnTo>
                    <a:pt x="250317" y="110756"/>
                  </a:lnTo>
                  <a:lnTo>
                    <a:pt x="252806" y="113271"/>
                  </a:lnTo>
                  <a:lnTo>
                    <a:pt x="252806" y="101917"/>
                  </a:lnTo>
                  <a:lnTo>
                    <a:pt x="239306" y="101777"/>
                  </a:lnTo>
                  <a:lnTo>
                    <a:pt x="232600" y="108419"/>
                  </a:lnTo>
                  <a:lnTo>
                    <a:pt x="232689" y="124383"/>
                  </a:lnTo>
                  <a:lnTo>
                    <a:pt x="239255" y="130898"/>
                  </a:lnTo>
                  <a:lnTo>
                    <a:pt x="255231" y="130898"/>
                  </a:lnTo>
                  <a:lnTo>
                    <a:pt x="261658" y="124510"/>
                  </a:lnTo>
                  <a:lnTo>
                    <a:pt x="261683" y="122008"/>
                  </a:lnTo>
                  <a:lnTo>
                    <a:pt x="261747" y="110756"/>
                  </a:lnTo>
                  <a:close/>
                </a:path>
                <a:path w="304164" h="146050">
                  <a:moveTo>
                    <a:pt x="303695" y="100330"/>
                  </a:moveTo>
                  <a:lnTo>
                    <a:pt x="303682" y="87630"/>
                  </a:lnTo>
                  <a:lnTo>
                    <a:pt x="303644" y="82550"/>
                  </a:lnTo>
                  <a:lnTo>
                    <a:pt x="302996" y="77470"/>
                  </a:lnTo>
                  <a:lnTo>
                    <a:pt x="302679" y="74930"/>
                  </a:lnTo>
                  <a:lnTo>
                    <a:pt x="299974" y="68580"/>
                  </a:lnTo>
                  <a:lnTo>
                    <a:pt x="295529" y="63500"/>
                  </a:lnTo>
                  <a:lnTo>
                    <a:pt x="295351" y="63398"/>
                  </a:lnTo>
                  <a:lnTo>
                    <a:pt x="295351" y="118110"/>
                  </a:lnTo>
                  <a:lnTo>
                    <a:pt x="291998" y="121920"/>
                  </a:lnTo>
                  <a:lnTo>
                    <a:pt x="282803" y="120650"/>
                  </a:lnTo>
                  <a:lnTo>
                    <a:pt x="279768" y="121920"/>
                  </a:lnTo>
                  <a:lnTo>
                    <a:pt x="275450" y="119380"/>
                  </a:lnTo>
                  <a:lnTo>
                    <a:pt x="277317" y="115570"/>
                  </a:lnTo>
                  <a:lnTo>
                    <a:pt x="276047" y="109220"/>
                  </a:lnTo>
                  <a:lnTo>
                    <a:pt x="294716" y="109220"/>
                  </a:lnTo>
                  <a:lnTo>
                    <a:pt x="295351" y="118110"/>
                  </a:lnTo>
                  <a:lnTo>
                    <a:pt x="295351" y="63398"/>
                  </a:lnTo>
                  <a:lnTo>
                    <a:pt x="294741" y="63017"/>
                  </a:lnTo>
                  <a:lnTo>
                    <a:pt x="294741" y="78740"/>
                  </a:lnTo>
                  <a:lnTo>
                    <a:pt x="294627" y="87464"/>
                  </a:lnTo>
                  <a:lnTo>
                    <a:pt x="283781" y="86360"/>
                  </a:lnTo>
                  <a:lnTo>
                    <a:pt x="279196" y="85090"/>
                  </a:lnTo>
                  <a:lnTo>
                    <a:pt x="274713" y="81280"/>
                  </a:lnTo>
                  <a:lnTo>
                    <a:pt x="273761" y="80010"/>
                  </a:lnTo>
                  <a:lnTo>
                    <a:pt x="274218" y="78740"/>
                  </a:lnTo>
                  <a:lnTo>
                    <a:pt x="275386" y="78740"/>
                  </a:lnTo>
                  <a:lnTo>
                    <a:pt x="279425" y="77470"/>
                  </a:lnTo>
                  <a:lnTo>
                    <a:pt x="282689" y="78740"/>
                  </a:lnTo>
                  <a:lnTo>
                    <a:pt x="285927" y="77470"/>
                  </a:lnTo>
                  <a:lnTo>
                    <a:pt x="293966" y="77470"/>
                  </a:lnTo>
                  <a:lnTo>
                    <a:pt x="294741" y="78740"/>
                  </a:lnTo>
                  <a:lnTo>
                    <a:pt x="294741" y="63017"/>
                  </a:lnTo>
                  <a:lnTo>
                    <a:pt x="283235" y="55880"/>
                  </a:lnTo>
                  <a:lnTo>
                    <a:pt x="270510" y="50800"/>
                  </a:lnTo>
                  <a:lnTo>
                    <a:pt x="263956" y="49530"/>
                  </a:lnTo>
                  <a:lnTo>
                    <a:pt x="260858" y="48260"/>
                  </a:lnTo>
                  <a:lnTo>
                    <a:pt x="258483" y="49530"/>
                  </a:lnTo>
                  <a:lnTo>
                    <a:pt x="256705" y="54610"/>
                  </a:lnTo>
                  <a:lnTo>
                    <a:pt x="258127" y="55880"/>
                  </a:lnTo>
                  <a:lnTo>
                    <a:pt x="269379" y="59690"/>
                  </a:lnTo>
                  <a:lnTo>
                    <a:pt x="277164" y="63500"/>
                  </a:lnTo>
                  <a:lnTo>
                    <a:pt x="285508" y="67310"/>
                  </a:lnTo>
                  <a:lnTo>
                    <a:pt x="286626" y="67310"/>
                  </a:lnTo>
                  <a:lnTo>
                    <a:pt x="287439" y="68580"/>
                  </a:lnTo>
                  <a:lnTo>
                    <a:pt x="283375" y="68580"/>
                  </a:lnTo>
                  <a:lnTo>
                    <a:pt x="277977" y="69850"/>
                  </a:lnTo>
                  <a:lnTo>
                    <a:pt x="274434" y="69850"/>
                  </a:lnTo>
                  <a:lnTo>
                    <a:pt x="264896" y="73660"/>
                  </a:lnTo>
                  <a:lnTo>
                    <a:pt x="262991" y="78740"/>
                  </a:lnTo>
                  <a:lnTo>
                    <a:pt x="267347" y="86360"/>
                  </a:lnTo>
                  <a:lnTo>
                    <a:pt x="269087" y="88900"/>
                  </a:lnTo>
                  <a:lnTo>
                    <a:pt x="277533" y="93980"/>
                  </a:lnTo>
                  <a:lnTo>
                    <a:pt x="284683" y="96520"/>
                  </a:lnTo>
                  <a:lnTo>
                    <a:pt x="294830" y="96520"/>
                  </a:lnTo>
                  <a:lnTo>
                    <a:pt x="294894" y="100330"/>
                  </a:lnTo>
                  <a:lnTo>
                    <a:pt x="271373" y="100330"/>
                  </a:lnTo>
                  <a:lnTo>
                    <a:pt x="270103" y="97790"/>
                  </a:lnTo>
                  <a:lnTo>
                    <a:pt x="268338" y="96520"/>
                  </a:lnTo>
                  <a:lnTo>
                    <a:pt x="268071" y="96329"/>
                  </a:lnTo>
                  <a:lnTo>
                    <a:pt x="268071" y="116840"/>
                  </a:lnTo>
                  <a:lnTo>
                    <a:pt x="266433" y="124460"/>
                  </a:lnTo>
                  <a:lnTo>
                    <a:pt x="261950" y="132080"/>
                  </a:lnTo>
                  <a:lnTo>
                    <a:pt x="255320" y="135890"/>
                  </a:lnTo>
                  <a:lnTo>
                    <a:pt x="247230" y="138430"/>
                  </a:lnTo>
                  <a:lnTo>
                    <a:pt x="239141" y="135890"/>
                  </a:lnTo>
                  <a:lnTo>
                    <a:pt x="232524" y="132080"/>
                  </a:lnTo>
                  <a:lnTo>
                    <a:pt x="228079" y="124460"/>
                  </a:lnTo>
                  <a:lnTo>
                    <a:pt x="226453" y="116840"/>
                  </a:lnTo>
                  <a:lnTo>
                    <a:pt x="228117" y="109220"/>
                  </a:lnTo>
                  <a:lnTo>
                    <a:pt x="232625" y="101600"/>
                  </a:lnTo>
                  <a:lnTo>
                    <a:pt x="234848" y="100330"/>
                  </a:lnTo>
                  <a:lnTo>
                    <a:pt x="239280" y="97790"/>
                  </a:lnTo>
                  <a:lnTo>
                    <a:pt x="247370" y="96520"/>
                  </a:lnTo>
                  <a:lnTo>
                    <a:pt x="255409" y="97790"/>
                  </a:lnTo>
                  <a:lnTo>
                    <a:pt x="261988" y="102870"/>
                  </a:lnTo>
                  <a:lnTo>
                    <a:pt x="266433" y="109220"/>
                  </a:lnTo>
                  <a:lnTo>
                    <a:pt x="268071" y="116840"/>
                  </a:lnTo>
                  <a:lnTo>
                    <a:pt x="268071" y="96329"/>
                  </a:lnTo>
                  <a:lnTo>
                    <a:pt x="259524" y="90170"/>
                  </a:lnTo>
                  <a:lnTo>
                    <a:pt x="247065" y="87630"/>
                  </a:lnTo>
                  <a:lnTo>
                    <a:pt x="234632" y="90170"/>
                  </a:lnTo>
                  <a:lnTo>
                    <a:pt x="224155" y="97790"/>
                  </a:lnTo>
                  <a:lnTo>
                    <a:pt x="223037" y="100330"/>
                  </a:lnTo>
                  <a:lnTo>
                    <a:pt x="95681" y="100330"/>
                  </a:lnTo>
                  <a:lnTo>
                    <a:pt x="94615" y="99060"/>
                  </a:lnTo>
                  <a:lnTo>
                    <a:pt x="93510" y="97790"/>
                  </a:lnTo>
                  <a:lnTo>
                    <a:pt x="91732" y="96520"/>
                  </a:lnTo>
                  <a:lnTo>
                    <a:pt x="91325" y="96240"/>
                  </a:lnTo>
                  <a:lnTo>
                    <a:pt x="91325" y="116840"/>
                  </a:lnTo>
                  <a:lnTo>
                    <a:pt x="89611" y="125730"/>
                  </a:lnTo>
                  <a:lnTo>
                    <a:pt x="85090" y="132080"/>
                  </a:lnTo>
                  <a:lnTo>
                    <a:pt x="78473" y="135890"/>
                  </a:lnTo>
                  <a:lnTo>
                    <a:pt x="70459" y="138430"/>
                  </a:lnTo>
                  <a:lnTo>
                    <a:pt x="62357" y="135890"/>
                  </a:lnTo>
                  <a:lnTo>
                    <a:pt x="55753" y="132080"/>
                  </a:lnTo>
                  <a:lnTo>
                    <a:pt x="51320" y="124460"/>
                  </a:lnTo>
                  <a:lnTo>
                    <a:pt x="49974" y="118110"/>
                  </a:lnTo>
                  <a:lnTo>
                    <a:pt x="49707" y="116840"/>
                  </a:lnTo>
                  <a:lnTo>
                    <a:pt x="51396" y="109220"/>
                  </a:lnTo>
                  <a:lnTo>
                    <a:pt x="55918" y="101600"/>
                  </a:lnTo>
                  <a:lnTo>
                    <a:pt x="62572" y="97790"/>
                  </a:lnTo>
                  <a:lnTo>
                    <a:pt x="70662" y="96520"/>
                  </a:lnTo>
                  <a:lnTo>
                    <a:pt x="78765" y="97790"/>
                  </a:lnTo>
                  <a:lnTo>
                    <a:pt x="85356" y="102870"/>
                  </a:lnTo>
                  <a:lnTo>
                    <a:pt x="89763" y="109220"/>
                  </a:lnTo>
                  <a:lnTo>
                    <a:pt x="91325" y="116840"/>
                  </a:lnTo>
                  <a:lnTo>
                    <a:pt x="91325" y="96240"/>
                  </a:lnTo>
                  <a:lnTo>
                    <a:pt x="82854" y="90170"/>
                  </a:lnTo>
                  <a:lnTo>
                    <a:pt x="70358" y="87630"/>
                  </a:lnTo>
                  <a:lnTo>
                    <a:pt x="57899" y="90170"/>
                  </a:lnTo>
                  <a:lnTo>
                    <a:pt x="47358" y="99060"/>
                  </a:lnTo>
                  <a:lnTo>
                    <a:pt x="46316" y="100330"/>
                  </a:lnTo>
                  <a:lnTo>
                    <a:pt x="41846" y="100330"/>
                  </a:lnTo>
                  <a:lnTo>
                    <a:pt x="41846" y="109220"/>
                  </a:lnTo>
                  <a:lnTo>
                    <a:pt x="41135" y="111760"/>
                  </a:lnTo>
                  <a:lnTo>
                    <a:pt x="40982" y="113030"/>
                  </a:lnTo>
                  <a:lnTo>
                    <a:pt x="40830" y="115570"/>
                  </a:lnTo>
                  <a:lnTo>
                    <a:pt x="40716" y="118110"/>
                  </a:lnTo>
                  <a:lnTo>
                    <a:pt x="11315" y="113030"/>
                  </a:lnTo>
                  <a:lnTo>
                    <a:pt x="10833" y="111760"/>
                  </a:lnTo>
                  <a:lnTo>
                    <a:pt x="8851" y="111760"/>
                  </a:lnTo>
                  <a:lnTo>
                    <a:pt x="8890" y="109220"/>
                  </a:lnTo>
                  <a:lnTo>
                    <a:pt x="41846" y="109220"/>
                  </a:lnTo>
                  <a:lnTo>
                    <a:pt x="41846" y="100330"/>
                  </a:lnTo>
                  <a:lnTo>
                    <a:pt x="14351" y="100330"/>
                  </a:lnTo>
                  <a:lnTo>
                    <a:pt x="10756" y="101600"/>
                  </a:lnTo>
                  <a:lnTo>
                    <a:pt x="8039" y="97790"/>
                  </a:lnTo>
                  <a:lnTo>
                    <a:pt x="8966" y="93980"/>
                  </a:lnTo>
                  <a:lnTo>
                    <a:pt x="8928" y="91440"/>
                  </a:lnTo>
                  <a:lnTo>
                    <a:pt x="8686" y="90170"/>
                  </a:lnTo>
                  <a:lnTo>
                    <a:pt x="9398" y="88900"/>
                  </a:lnTo>
                  <a:lnTo>
                    <a:pt x="11645" y="90170"/>
                  </a:lnTo>
                  <a:lnTo>
                    <a:pt x="12547" y="90170"/>
                  </a:lnTo>
                  <a:lnTo>
                    <a:pt x="17919" y="88900"/>
                  </a:lnTo>
                  <a:lnTo>
                    <a:pt x="19253" y="88900"/>
                  </a:lnTo>
                  <a:lnTo>
                    <a:pt x="19354" y="82550"/>
                  </a:lnTo>
                  <a:lnTo>
                    <a:pt x="20015" y="81280"/>
                  </a:lnTo>
                  <a:lnTo>
                    <a:pt x="35648" y="81280"/>
                  </a:lnTo>
                  <a:lnTo>
                    <a:pt x="40017" y="77470"/>
                  </a:lnTo>
                  <a:lnTo>
                    <a:pt x="40284" y="73660"/>
                  </a:lnTo>
                  <a:lnTo>
                    <a:pt x="40817" y="66040"/>
                  </a:lnTo>
                  <a:lnTo>
                    <a:pt x="39903" y="62230"/>
                  </a:lnTo>
                  <a:lnTo>
                    <a:pt x="34061" y="54610"/>
                  </a:lnTo>
                  <a:lnTo>
                    <a:pt x="32156" y="51104"/>
                  </a:lnTo>
                  <a:lnTo>
                    <a:pt x="32156" y="67310"/>
                  </a:lnTo>
                  <a:lnTo>
                    <a:pt x="31496" y="69850"/>
                  </a:lnTo>
                  <a:lnTo>
                    <a:pt x="31330" y="72390"/>
                  </a:lnTo>
                  <a:lnTo>
                    <a:pt x="25742" y="72390"/>
                  </a:lnTo>
                  <a:lnTo>
                    <a:pt x="21869" y="73660"/>
                  </a:lnTo>
                  <a:lnTo>
                    <a:pt x="18110" y="71120"/>
                  </a:lnTo>
                  <a:lnTo>
                    <a:pt x="19456" y="67310"/>
                  </a:lnTo>
                  <a:lnTo>
                    <a:pt x="19367" y="62230"/>
                  </a:lnTo>
                  <a:lnTo>
                    <a:pt x="19380" y="49530"/>
                  </a:lnTo>
                  <a:lnTo>
                    <a:pt x="19989" y="49530"/>
                  </a:lnTo>
                  <a:lnTo>
                    <a:pt x="23622" y="54610"/>
                  </a:lnTo>
                  <a:lnTo>
                    <a:pt x="27305" y="59690"/>
                  </a:lnTo>
                  <a:lnTo>
                    <a:pt x="32156" y="67310"/>
                  </a:lnTo>
                  <a:lnTo>
                    <a:pt x="32156" y="51104"/>
                  </a:lnTo>
                  <a:lnTo>
                    <a:pt x="31991" y="50800"/>
                  </a:lnTo>
                  <a:lnTo>
                    <a:pt x="30746" y="49530"/>
                  </a:lnTo>
                  <a:lnTo>
                    <a:pt x="29502" y="48260"/>
                  </a:lnTo>
                  <a:lnTo>
                    <a:pt x="41300" y="48260"/>
                  </a:lnTo>
                  <a:lnTo>
                    <a:pt x="43103" y="46990"/>
                  </a:lnTo>
                  <a:lnTo>
                    <a:pt x="44627" y="44450"/>
                  </a:lnTo>
                  <a:lnTo>
                    <a:pt x="52451" y="35560"/>
                  </a:lnTo>
                  <a:lnTo>
                    <a:pt x="61468" y="26670"/>
                  </a:lnTo>
                  <a:lnTo>
                    <a:pt x="71564" y="20320"/>
                  </a:lnTo>
                  <a:lnTo>
                    <a:pt x="82664" y="15240"/>
                  </a:lnTo>
                  <a:lnTo>
                    <a:pt x="84048" y="13970"/>
                  </a:lnTo>
                  <a:lnTo>
                    <a:pt x="87160" y="13970"/>
                  </a:lnTo>
                  <a:lnTo>
                    <a:pt x="86779" y="15240"/>
                  </a:lnTo>
                  <a:lnTo>
                    <a:pt x="84747" y="15240"/>
                  </a:lnTo>
                  <a:lnTo>
                    <a:pt x="79502" y="19050"/>
                  </a:lnTo>
                  <a:lnTo>
                    <a:pt x="74498" y="24130"/>
                  </a:lnTo>
                  <a:lnTo>
                    <a:pt x="69773" y="27940"/>
                  </a:lnTo>
                  <a:lnTo>
                    <a:pt x="65379" y="33020"/>
                  </a:lnTo>
                  <a:lnTo>
                    <a:pt x="62852" y="35560"/>
                  </a:lnTo>
                  <a:lnTo>
                    <a:pt x="62128" y="39370"/>
                  </a:lnTo>
                  <a:lnTo>
                    <a:pt x="65252" y="45720"/>
                  </a:lnTo>
                  <a:lnTo>
                    <a:pt x="67983" y="48260"/>
                  </a:lnTo>
                  <a:lnTo>
                    <a:pt x="75158" y="48260"/>
                  </a:lnTo>
                  <a:lnTo>
                    <a:pt x="209296" y="53340"/>
                  </a:lnTo>
                  <a:lnTo>
                    <a:pt x="217284" y="53340"/>
                  </a:lnTo>
                  <a:lnTo>
                    <a:pt x="225272" y="52070"/>
                  </a:lnTo>
                  <a:lnTo>
                    <a:pt x="233273" y="52070"/>
                  </a:lnTo>
                  <a:lnTo>
                    <a:pt x="241261" y="53340"/>
                  </a:lnTo>
                  <a:lnTo>
                    <a:pt x="243890" y="53340"/>
                  </a:lnTo>
                  <a:lnTo>
                    <a:pt x="245935" y="52070"/>
                  </a:lnTo>
                  <a:lnTo>
                    <a:pt x="246214" y="46990"/>
                  </a:lnTo>
                  <a:lnTo>
                    <a:pt x="244449" y="44450"/>
                  </a:lnTo>
                  <a:lnTo>
                    <a:pt x="234137" y="43180"/>
                  </a:lnTo>
                  <a:lnTo>
                    <a:pt x="226542" y="43180"/>
                  </a:lnTo>
                  <a:lnTo>
                    <a:pt x="217220" y="44450"/>
                  </a:lnTo>
                  <a:lnTo>
                    <a:pt x="215988" y="43180"/>
                  </a:lnTo>
                  <a:lnTo>
                    <a:pt x="208902" y="36830"/>
                  </a:lnTo>
                  <a:lnTo>
                    <a:pt x="203301" y="31407"/>
                  </a:lnTo>
                  <a:lnTo>
                    <a:pt x="203301" y="43180"/>
                  </a:lnTo>
                  <a:lnTo>
                    <a:pt x="144792" y="41910"/>
                  </a:lnTo>
                  <a:lnTo>
                    <a:pt x="145084" y="39370"/>
                  </a:lnTo>
                  <a:lnTo>
                    <a:pt x="146100" y="33020"/>
                  </a:lnTo>
                  <a:lnTo>
                    <a:pt x="146418" y="27940"/>
                  </a:lnTo>
                  <a:lnTo>
                    <a:pt x="146354" y="22860"/>
                  </a:lnTo>
                  <a:lnTo>
                    <a:pt x="146265" y="20320"/>
                  </a:lnTo>
                  <a:lnTo>
                    <a:pt x="145351" y="13970"/>
                  </a:lnTo>
                  <a:lnTo>
                    <a:pt x="144767" y="10160"/>
                  </a:lnTo>
                  <a:lnTo>
                    <a:pt x="146481" y="11430"/>
                  </a:lnTo>
                  <a:lnTo>
                    <a:pt x="148082" y="11430"/>
                  </a:lnTo>
                  <a:lnTo>
                    <a:pt x="158940" y="13970"/>
                  </a:lnTo>
                  <a:lnTo>
                    <a:pt x="169202" y="17780"/>
                  </a:lnTo>
                  <a:lnTo>
                    <a:pt x="178828" y="22860"/>
                  </a:lnTo>
                  <a:lnTo>
                    <a:pt x="187820" y="29210"/>
                  </a:lnTo>
                  <a:lnTo>
                    <a:pt x="192925" y="34290"/>
                  </a:lnTo>
                  <a:lnTo>
                    <a:pt x="197764" y="38100"/>
                  </a:lnTo>
                  <a:lnTo>
                    <a:pt x="203301" y="43180"/>
                  </a:lnTo>
                  <a:lnTo>
                    <a:pt x="203301" y="31407"/>
                  </a:lnTo>
                  <a:lnTo>
                    <a:pt x="197104" y="25400"/>
                  </a:lnTo>
                  <a:lnTo>
                    <a:pt x="186664" y="17780"/>
                  </a:lnTo>
                  <a:lnTo>
                    <a:pt x="175412" y="11430"/>
                  </a:lnTo>
                  <a:lnTo>
                    <a:pt x="169354" y="8890"/>
                  </a:lnTo>
                  <a:lnTo>
                    <a:pt x="163309" y="6350"/>
                  </a:lnTo>
                  <a:lnTo>
                    <a:pt x="150342" y="2540"/>
                  </a:lnTo>
                  <a:lnTo>
                    <a:pt x="142557" y="1270"/>
                  </a:lnTo>
                  <a:lnTo>
                    <a:pt x="137477" y="1270"/>
                  </a:lnTo>
                  <a:lnTo>
                    <a:pt x="137477" y="27940"/>
                  </a:lnTo>
                  <a:lnTo>
                    <a:pt x="137274" y="33020"/>
                  </a:lnTo>
                  <a:lnTo>
                    <a:pt x="136220" y="39370"/>
                  </a:lnTo>
                  <a:lnTo>
                    <a:pt x="135978" y="40640"/>
                  </a:lnTo>
                  <a:lnTo>
                    <a:pt x="135902" y="41910"/>
                  </a:lnTo>
                  <a:lnTo>
                    <a:pt x="118706" y="40640"/>
                  </a:lnTo>
                  <a:lnTo>
                    <a:pt x="72720" y="39370"/>
                  </a:lnTo>
                  <a:lnTo>
                    <a:pt x="71704" y="39370"/>
                  </a:lnTo>
                  <a:lnTo>
                    <a:pt x="79895" y="30480"/>
                  </a:lnTo>
                  <a:lnTo>
                    <a:pt x="88849" y="24130"/>
                  </a:lnTo>
                  <a:lnTo>
                    <a:pt x="98602" y="17780"/>
                  </a:lnTo>
                  <a:lnTo>
                    <a:pt x="109181" y="13970"/>
                  </a:lnTo>
                  <a:lnTo>
                    <a:pt x="117055" y="10160"/>
                  </a:lnTo>
                  <a:lnTo>
                    <a:pt x="125056" y="8890"/>
                  </a:lnTo>
                  <a:lnTo>
                    <a:pt x="135204" y="10160"/>
                  </a:lnTo>
                  <a:lnTo>
                    <a:pt x="135890" y="10160"/>
                  </a:lnTo>
                  <a:lnTo>
                    <a:pt x="136207" y="12700"/>
                  </a:lnTo>
                  <a:lnTo>
                    <a:pt x="137210" y="19050"/>
                  </a:lnTo>
                  <a:lnTo>
                    <a:pt x="137439" y="22860"/>
                  </a:lnTo>
                  <a:lnTo>
                    <a:pt x="137477" y="27940"/>
                  </a:lnTo>
                  <a:lnTo>
                    <a:pt x="137477" y="1270"/>
                  </a:lnTo>
                  <a:lnTo>
                    <a:pt x="134721" y="1270"/>
                  </a:lnTo>
                  <a:lnTo>
                    <a:pt x="126885" y="0"/>
                  </a:lnTo>
                  <a:lnTo>
                    <a:pt x="119037" y="0"/>
                  </a:lnTo>
                  <a:lnTo>
                    <a:pt x="95491" y="1270"/>
                  </a:lnTo>
                  <a:lnTo>
                    <a:pt x="55587" y="20320"/>
                  </a:lnTo>
                  <a:lnTo>
                    <a:pt x="37287" y="39370"/>
                  </a:lnTo>
                  <a:lnTo>
                    <a:pt x="14935" y="39370"/>
                  </a:lnTo>
                  <a:lnTo>
                    <a:pt x="10502" y="43180"/>
                  </a:lnTo>
                  <a:lnTo>
                    <a:pt x="10541" y="80010"/>
                  </a:lnTo>
                  <a:lnTo>
                    <a:pt x="10121" y="81280"/>
                  </a:lnTo>
                  <a:lnTo>
                    <a:pt x="4343" y="80010"/>
                  </a:lnTo>
                  <a:lnTo>
                    <a:pt x="1587" y="81280"/>
                  </a:lnTo>
                  <a:lnTo>
                    <a:pt x="0" y="85090"/>
                  </a:lnTo>
                  <a:lnTo>
                    <a:pt x="0" y="115570"/>
                  </a:lnTo>
                  <a:lnTo>
                    <a:pt x="1562" y="119380"/>
                  </a:lnTo>
                  <a:lnTo>
                    <a:pt x="3949" y="120650"/>
                  </a:lnTo>
                  <a:lnTo>
                    <a:pt x="7035" y="120650"/>
                  </a:lnTo>
                  <a:lnTo>
                    <a:pt x="15379" y="121920"/>
                  </a:lnTo>
                  <a:lnTo>
                    <a:pt x="32067" y="125730"/>
                  </a:lnTo>
                  <a:lnTo>
                    <a:pt x="41973" y="128270"/>
                  </a:lnTo>
                  <a:lnTo>
                    <a:pt x="42964" y="128270"/>
                  </a:lnTo>
                  <a:lnTo>
                    <a:pt x="48425" y="137160"/>
                  </a:lnTo>
                  <a:lnTo>
                    <a:pt x="54368" y="142240"/>
                  </a:lnTo>
                  <a:lnTo>
                    <a:pt x="61544" y="146050"/>
                  </a:lnTo>
                  <a:lnTo>
                    <a:pt x="78092" y="146050"/>
                  </a:lnTo>
                  <a:lnTo>
                    <a:pt x="85242" y="143510"/>
                  </a:lnTo>
                  <a:lnTo>
                    <a:pt x="91325" y="138430"/>
                  </a:lnTo>
                  <a:lnTo>
                    <a:pt x="96316" y="132080"/>
                  </a:lnTo>
                  <a:lnTo>
                    <a:pt x="97993" y="129540"/>
                  </a:lnTo>
                  <a:lnTo>
                    <a:pt x="116205" y="129540"/>
                  </a:lnTo>
                  <a:lnTo>
                    <a:pt x="118059" y="128270"/>
                  </a:lnTo>
                  <a:lnTo>
                    <a:pt x="118110" y="123190"/>
                  </a:lnTo>
                  <a:lnTo>
                    <a:pt x="116166" y="120650"/>
                  </a:lnTo>
                  <a:lnTo>
                    <a:pt x="99987" y="120650"/>
                  </a:lnTo>
                  <a:lnTo>
                    <a:pt x="100520" y="115570"/>
                  </a:lnTo>
                  <a:lnTo>
                    <a:pt x="99961" y="113030"/>
                  </a:lnTo>
                  <a:lnTo>
                    <a:pt x="99250" y="109220"/>
                  </a:lnTo>
                  <a:lnTo>
                    <a:pt x="218770" y="109220"/>
                  </a:lnTo>
                  <a:lnTo>
                    <a:pt x="217373" y="114300"/>
                  </a:lnTo>
                  <a:lnTo>
                    <a:pt x="217373" y="115570"/>
                  </a:lnTo>
                  <a:lnTo>
                    <a:pt x="217919" y="120650"/>
                  </a:lnTo>
                  <a:lnTo>
                    <a:pt x="134035" y="120650"/>
                  </a:lnTo>
                  <a:lnTo>
                    <a:pt x="130848" y="121920"/>
                  </a:lnTo>
                  <a:lnTo>
                    <a:pt x="129844" y="123190"/>
                  </a:lnTo>
                  <a:lnTo>
                    <a:pt x="130289" y="128270"/>
                  </a:lnTo>
                  <a:lnTo>
                    <a:pt x="131559" y="129540"/>
                  </a:lnTo>
                  <a:lnTo>
                    <a:pt x="219595" y="129540"/>
                  </a:lnTo>
                  <a:lnTo>
                    <a:pt x="221805" y="132080"/>
                  </a:lnTo>
                  <a:lnTo>
                    <a:pt x="231787" y="142240"/>
                  </a:lnTo>
                  <a:lnTo>
                    <a:pt x="244652" y="146050"/>
                  </a:lnTo>
                  <a:lnTo>
                    <a:pt x="258038" y="144780"/>
                  </a:lnTo>
                  <a:lnTo>
                    <a:pt x="267716" y="138430"/>
                  </a:lnTo>
                  <a:lnTo>
                    <a:pt x="269646" y="137160"/>
                  </a:lnTo>
                  <a:lnTo>
                    <a:pt x="271589" y="134620"/>
                  </a:lnTo>
                  <a:lnTo>
                    <a:pt x="272122" y="130810"/>
                  </a:lnTo>
                  <a:lnTo>
                    <a:pt x="278193" y="129540"/>
                  </a:lnTo>
                  <a:lnTo>
                    <a:pt x="296837" y="129540"/>
                  </a:lnTo>
                  <a:lnTo>
                    <a:pt x="303618" y="123190"/>
                  </a:lnTo>
                  <a:lnTo>
                    <a:pt x="303618" y="121920"/>
                  </a:lnTo>
                  <a:lnTo>
                    <a:pt x="303669" y="109220"/>
                  </a:lnTo>
                  <a:lnTo>
                    <a:pt x="303695" y="100330"/>
                  </a:lnTo>
                  <a:close/>
                </a:path>
              </a:pathLst>
            </a:custGeom>
            <a:solidFill>
              <a:srgbClr val="173153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9" name="object 29"/>
            <p:cNvSpPr/>
            <p:nvPr/>
          </p:nvSpPr>
          <p:spPr>
            <a:xfrm>
              <a:off x="3404072" y="4868104"/>
              <a:ext cx="501650" cy="501650"/>
            </a:xfrm>
            <a:custGeom>
              <a:avLst/>
              <a:gdLst/>
              <a:ahLst/>
              <a:cxnLst/>
              <a:rect l="l" t="t" r="r" b="b"/>
              <a:pathLst>
                <a:path w="501650" h="501650">
                  <a:moveTo>
                    <a:pt x="250558" y="0"/>
                  </a:moveTo>
                  <a:lnTo>
                    <a:pt x="205520" y="4036"/>
                  </a:lnTo>
                  <a:lnTo>
                    <a:pt x="163130" y="15675"/>
                  </a:lnTo>
                  <a:lnTo>
                    <a:pt x="124096" y="34208"/>
                  </a:lnTo>
                  <a:lnTo>
                    <a:pt x="89126" y="58928"/>
                  </a:lnTo>
                  <a:lnTo>
                    <a:pt x="58928" y="89126"/>
                  </a:lnTo>
                  <a:lnTo>
                    <a:pt x="34208" y="124096"/>
                  </a:lnTo>
                  <a:lnTo>
                    <a:pt x="15675" y="163130"/>
                  </a:lnTo>
                  <a:lnTo>
                    <a:pt x="4036" y="205520"/>
                  </a:lnTo>
                  <a:lnTo>
                    <a:pt x="0" y="250558"/>
                  </a:lnTo>
                  <a:lnTo>
                    <a:pt x="4036" y="295596"/>
                  </a:lnTo>
                  <a:lnTo>
                    <a:pt x="15675" y="337986"/>
                  </a:lnTo>
                  <a:lnTo>
                    <a:pt x="34208" y="377019"/>
                  </a:lnTo>
                  <a:lnTo>
                    <a:pt x="58928" y="411989"/>
                  </a:lnTo>
                  <a:lnTo>
                    <a:pt x="89126" y="442188"/>
                  </a:lnTo>
                  <a:lnTo>
                    <a:pt x="124096" y="466907"/>
                  </a:lnTo>
                  <a:lnTo>
                    <a:pt x="163130" y="485441"/>
                  </a:lnTo>
                  <a:lnTo>
                    <a:pt x="205520" y="497079"/>
                  </a:lnTo>
                  <a:lnTo>
                    <a:pt x="250558" y="501116"/>
                  </a:lnTo>
                  <a:lnTo>
                    <a:pt x="295596" y="497079"/>
                  </a:lnTo>
                  <a:lnTo>
                    <a:pt x="337986" y="485441"/>
                  </a:lnTo>
                  <a:lnTo>
                    <a:pt x="377019" y="466907"/>
                  </a:lnTo>
                  <a:lnTo>
                    <a:pt x="411989" y="442188"/>
                  </a:lnTo>
                  <a:lnTo>
                    <a:pt x="442188" y="411989"/>
                  </a:lnTo>
                  <a:lnTo>
                    <a:pt x="466907" y="377019"/>
                  </a:lnTo>
                  <a:lnTo>
                    <a:pt x="485441" y="337986"/>
                  </a:lnTo>
                  <a:lnTo>
                    <a:pt x="497079" y="295596"/>
                  </a:lnTo>
                  <a:lnTo>
                    <a:pt x="501116" y="250558"/>
                  </a:lnTo>
                  <a:lnTo>
                    <a:pt x="497079" y="205520"/>
                  </a:lnTo>
                  <a:lnTo>
                    <a:pt x="485441" y="163130"/>
                  </a:lnTo>
                  <a:lnTo>
                    <a:pt x="466907" y="124096"/>
                  </a:lnTo>
                  <a:lnTo>
                    <a:pt x="442188" y="89126"/>
                  </a:lnTo>
                  <a:lnTo>
                    <a:pt x="411989" y="58928"/>
                  </a:lnTo>
                  <a:lnTo>
                    <a:pt x="377019" y="34208"/>
                  </a:lnTo>
                  <a:lnTo>
                    <a:pt x="337986" y="15675"/>
                  </a:lnTo>
                  <a:lnTo>
                    <a:pt x="295596" y="4036"/>
                  </a:lnTo>
                  <a:lnTo>
                    <a:pt x="250558" y="0"/>
                  </a:lnTo>
                  <a:close/>
                </a:path>
              </a:pathLst>
            </a:custGeom>
            <a:solidFill>
              <a:srgbClr val="70CC97"/>
            </a:solidFill>
          </p:spPr>
          <p:txBody>
            <a:bodyPr wrap="square" lIns="0" tIns="0" rIns="0" bIns="0" rtlCol="0"/>
            <a:lstStyle/>
            <a:p>
              <a:endParaRPr sz="1350" dirty="0"/>
            </a:p>
          </p:txBody>
        </p:sp>
        <p:sp>
          <p:nvSpPr>
            <p:cNvPr id="30" name="object 30"/>
            <p:cNvSpPr/>
            <p:nvPr/>
          </p:nvSpPr>
          <p:spPr>
            <a:xfrm>
              <a:off x="2340941" y="4868104"/>
              <a:ext cx="501650" cy="501650"/>
            </a:xfrm>
            <a:custGeom>
              <a:avLst/>
              <a:gdLst/>
              <a:ahLst/>
              <a:cxnLst/>
              <a:rect l="l" t="t" r="r" b="b"/>
              <a:pathLst>
                <a:path w="501650" h="501650">
                  <a:moveTo>
                    <a:pt x="501116" y="250558"/>
                  </a:moveTo>
                  <a:lnTo>
                    <a:pt x="497079" y="295596"/>
                  </a:lnTo>
                  <a:lnTo>
                    <a:pt x="485441" y="337986"/>
                  </a:lnTo>
                  <a:lnTo>
                    <a:pt x="466907" y="377019"/>
                  </a:lnTo>
                  <a:lnTo>
                    <a:pt x="442188" y="411989"/>
                  </a:lnTo>
                  <a:lnTo>
                    <a:pt x="411989" y="442188"/>
                  </a:lnTo>
                  <a:lnTo>
                    <a:pt x="377019" y="466907"/>
                  </a:lnTo>
                  <a:lnTo>
                    <a:pt x="337986" y="485441"/>
                  </a:lnTo>
                  <a:lnTo>
                    <a:pt x="295596" y="497079"/>
                  </a:lnTo>
                  <a:lnTo>
                    <a:pt x="250558" y="501116"/>
                  </a:lnTo>
                  <a:lnTo>
                    <a:pt x="205520" y="497079"/>
                  </a:lnTo>
                  <a:lnTo>
                    <a:pt x="163130" y="485441"/>
                  </a:lnTo>
                  <a:lnTo>
                    <a:pt x="124096" y="466907"/>
                  </a:lnTo>
                  <a:lnTo>
                    <a:pt x="89126" y="442188"/>
                  </a:lnTo>
                  <a:lnTo>
                    <a:pt x="58928" y="411989"/>
                  </a:lnTo>
                  <a:lnTo>
                    <a:pt x="34208" y="377019"/>
                  </a:lnTo>
                  <a:lnTo>
                    <a:pt x="15675" y="337986"/>
                  </a:lnTo>
                  <a:lnTo>
                    <a:pt x="4036" y="295596"/>
                  </a:lnTo>
                  <a:lnTo>
                    <a:pt x="0" y="250558"/>
                  </a:lnTo>
                  <a:lnTo>
                    <a:pt x="4036" y="205520"/>
                  </a:lnTo>
                  <a:lnTo>
                    <a:pt x="15675" y="163130"/>
                  </a:lnTo>
                  <a:lnTo>
                    <a:pt x="34208" y="124096"/>
                  </a:lnTo>
                  <a:lnTo>
                    <a:pt x="58928" y="89126"/>
                  </a:lnTo>
                  <a:lnTo>
                    <a:pt x="89126" y="58928"/>
                  </a:lnTo>
                  <a:lnTo>
                    <a:pt x="124096" y="34208"/>
                  </a:lnTo>
                  <a:lnTo>
                    <a:pt x="163130" y="15675"/>
                  </a:lnTo>
                  <a:lnTo>
                    <a:pt x="205520" y="4036"/>
                  </a:lnTo>
                  <a:lnTo>
                    <a:pt x="250558" y="0"/>
                  </a:lnTo>
                  <a:lnTo>
                    <a:pt x="295596" y="4036"/>
                  </a:lnTo>
                  <a:lnTo>
                    <a:pt x="337986" y="15675"/>
                  </a:lnTo>
                  <a:lnTo>
                    <a:pt x="377019" y="34208"/>
                  </a:lnTo>
                  <a:lnTo>
                    <a:pt x="411989" y="58928"/>
                  </a:lnTo>
                  <a:lnTo>
                    <a:pt x="442188" y="89126"/>
                  </a:lnTo>
                  <a:lnTo>
                    <a:pt x="466907" y="124096"/>
                  </a:lnTo>
                  <a:lnTo>
                    <a:pt x="485441" y="163130"/>
                  </a:lnTo>
                  <a:lnTo>
                    <a:pt x="497079" y="205520"/>
                  </a:lnTo>
                  <a:lnTo>
                    <a:pt x="501116" y="250558"/>
                  </a:lnTo>
                  <a:close/>
                </a:path>
              </a:pathLst>
            </a:custGeom>
            <a:ln w="38100">
              <a:solidFill>
                <a:srgbClr val="173153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31" name="object 31"/>
            <p:cNvSpPr/>
            <p:nvPr/>
          </p:nvSpPr>
          <p:spPr>
            <a:xfrm>
              <a:off x="3524722" y="5013552"/>
              <a:ext cx="260350" cy="167640"/>
            </a:xfrm>
            <a:custGeom>
              <a:avLst/>
              <a:gdLst/>
              <a:ahLst/>
              <a:cxnLst/>
              <a:rect l="l" t="t" r="r" b="b"/>
              <a:pathLst>
                <a:path w="260350" h="167639">
                  <a:moveTo>
                    <a:pt x="6629" y="30479"/>
                  </a:moveTo>
                  <a:lnTo>
                    <a:pt x="1016" y="30479"/>
                  </a:lnTo>
                  <a:lnTo>
                    <a:pt x="1079" y="31749"/>
                  </a:lnTo>
                  <a:lnTo>
                    <a:pt x="1206" y="33019"/>
                  </a:lnTo>
                  <a:lnTo>
                    <a:pt x="1206" y="167639"/>
                  </a:lnTo>
                  <a:lnTo>
                    <a:pt x="79806" y="167639"/>
                  </a:lnTo>
                  <a:lnTo>
                    <a:pt x="79806" y="163829"/>
                  </a:lnTo>
                  <a:lnTo>
                    <a:pt x="7518" y="163829"/>
                  </a:lnTo>
                  <a:lnTo>
                    <a:pt x="7518" y="162559"/>
                  </a:lnTo>
                  <a:lnTo>
                    <a:pt x="7340" y="162559"/>
                  </a:lnTo>
                  <a:lnTo>
                    <a:pt x="6921" y="161289"/>
                  </a:lnTo>
                  <a:lnTo>
                    <a:pt x="5829" y="161289"/>
                  </a:lnTo>
                  <a:lnTo>
                    <a:pt x="5829" y="36829"/>
                  </a:lnTo>
                  <a:lnTo>
                    <a:pt x="7175" y="36829"/>
                  </a:lnTo>
                  <a:lnTo>
                    <a:pt x="7353" y="35559"/>
                  </a:lnTo>
                  <a:lnTo>
                    <a:pt x="7543" y="33019"/>
                  </a:lnTo>
                  <a:lnTo>
                    <a:pt x="7023" y="31749"/>
                  </a:lnTo>
                  <a:lnTo>
                    <a:pt x="6629" y="30479"/>
                  </a:lnTo>
                  <a:close/>
                </a:path>
                <a:path w="260350" h="167639">
                  <a:moveTo>
                    <a:pt x="81622" y="53339"/>
                  </a:moveTo>
                  <a:lnTo>
                    <a:pt x="73926" y="53339"/>
                  </a:lnTo>
                  <a:lnTo>
                    <a:pt x="74002" y="161289"/>
                  </a:lnTo>
                  <a:lnTo>
                    <a:pt x="73355" y="162559"/>
                  </a:lnTo>
                  <a:lnTo>
                    <a:pt x="73482" y="163829"/>
                  </a:lnTo>
                  <a:lnTo>
                    <a:pt x="79806" y="163829"/>
                  </a:lnTo>
                  <a:lnTo>
                    <a:pt x="79806" y="161289"/>
                  </a:lnTo>
                  <a:lnTo>
                    <a:pt x="74879" y="161289"/>
                  </a:lnTo>
                  <a:lnTo>
                    <a:pt x="74879" y="54609"/>
                  </a:lnTo>
                  <a:lnTo>
                    <a:pt x="81191" y="54609"/>
                  </a:lnTo>
                  <a:lnTo>
                    <a:pt x="81622" y="53339"/>
                  </a:lnTo>
                  <a:close/>
                </a:path>
                <a:path w="260350" h="167639">
                  <a:moveTo>
                    <a:pt x="7175" y="36829"/>
                  </a:moveTo>
                  <a:lnTo>
                    <a:pt x="6057" y="36829"/>
                  </a:lnTo>
                  <a:lnTo>
                    <a:pt x="6057" y="161289"/>
                  </a:lnTo>
                  <a:lnTo>
                    <a:pt x="6921" y="161289"/>
                  </a:lnTo>
                  <a:lnTo>
                    <a:pt x="6997" y="38099"/>
                  </a:lnTo>
                  <a:lnTo>
                    <a:pt x="7175" y="36829"/>
                  </a:lnTo>
                  <a:close/>
                </a:path>
                <a:path w="260350" h="167639">
                  <a:moveTo>
                    <a:pt x="79806" y="54609"/>
                  </a:moveTo>
                  <a:lnTo>
                    <a:pt x="75196" y="54609"/>
                  </a:lnTo>
                  <a:lnTo>
                    <a:pt x="75196" y="161289"/>
                  </a:lnTo>
                  <a:lnTo>
                    <a:pt x="79806" y="161289"/>
                  </a:lnTo>
                  <a:lnTo>
                    <a:pt x="79806" y="54609"/>
                  </a:lnTo>
                  <a:close/>
                </a:path>
                <a:path w="260350" h="167639">
                  <a:moveTo>
                    <a:pt x="80429" y="57464"/>
                  </a:moveTo>
                  <a:lnTo>
                    <a:pt x="80429" y="64769"/>
                  </a:lnTo>
                  <a:lnTo>
                    <a:pt x="80975" y="64769"/>
                  </a:lnTo>
                  <a:lnTo>
                    <a:pt x="81559" y="60959"/>
                  </a:lnTo>
                  <a:lnTo>
                    <a:pt x="80429" y="57464"/>
                  </a:lnTo>
                  <a:close/>
                </a:path>
                <a:path w="260350" h="167639">
                  <a:moveTo>
                    <a:pt x="81191" y="54609"/>
                  </a:moveTo>
                  <a:lnTo>
                    <a:pt x="80429" y="54609"/>
                  </a:lnTo>
                  <a:lnTo>
                    <a:pt x="80429" y="56851"/>
                  </a:lnTo>
                  <a:lnTo>
                    <a:pt x="81191" y="54609"/>
                  </a:lnTo>
                  <a:close/>
                </a:path>
                <a:path w="260350" h="167639">
                  <a:moveTo>
                    <a:pt x="44056" y="17779"/>
                  </a:moveTo>
                  <a:lnTo>
                    <a:pt x="37769" y="20319"/>
                  </a:lnTo>
                  <a:lnTo>
                    <a:pt x="28524" y="31749"/>
                  </a:lnTo>
                  <a:lnTo>
                    <a:pt x="28105" y="38099"/>
                  </a:lnTo>
                  <a:lnTo>
                    <a:pt x="31292" y="45719"/>
                  </a:lnTo>
                  <a:lnTo>
                    <a:pt x="31788" y="46989"/>
                  </a:lnTo>
                  <a:lnTo>
                    <a:pt x="35013" y="46989"/>
                  </a:lnTo>
                  <a:lnTo>
                    <a:pt x="36004" y="48259"/>
                  </a:lnTo>
                  <a:lnTo>
                    <a:pt x="36423" y="49529"/>
                  </a:lnTo>
                  <a:lnTo>
                    <a:pt x="36969" y="50799"/>
                  </a:lnTo>
                  <a:lnTo>
                    <a:pt x="36639" y="52069"/>
                  </a:lnTo>
                  <a:lnTo>
                    <a:pt x="41325" y="53339"/>
                  </a:lnTo>
                  <a:lnTo>
                    <a:pt x="45072" y="54609"/>
                  </a:lnTo>
                  <a:lnTo>
                    <a:pt x="48131" y="54277"/>
                  </a:lnTo>
                  <a:lnTo>
                    <a:pt x="46088" y="53339"/>
                  </a:lnTo>
                  <a:lnTo>
                    <a:pt x="51511" y="53339"/>
                  </a:lnTo>
                  <a:lnTo>
                    <a:pt x="51854" y="52069"/>
                  </a:lnTo>
                  <a:lnTo>
                    <a:pt x="149567" y="52069"/>
                  </a:lnTo>
                  <a:lnTo>
                    <a:pt x="150406" y="50799"/>
                  </a:lnTo>
                  <a:lnTo>
                    <a:pt x="167982" y="50799"/>
                  </a:lnTo>
                  <a:lnTo>
                    <a:pt x="168440" y="49529"/>
                  </a:lnTo>
                  <a:lnTo>
                    <a:pt x="46266" y="49529"/>
                  </a:lnTo>
                  <a:lnTo>
                    <a:pt x="35204" y="44449"/>
                  </a:lnTo>
                  <a:lnTo>
                    <a:pt x="34304" y="39369"/>
                  </a:lnTo>
                  <a:lnTo>
                    <a:pt x="30251" y="39369"/>
                  </a:lnTo>
                  <a:lnTo>
                    <a:pt x="30251" y="33019"/>
                  </a:lnTo>
                  <a:lnTo>
                    <a:pt x="34921" y="33019"/>
                  </a:lnTo>
                  <a:lnTo>
                    <a:pt x="38798" y="25399"/>
                  </a:lnTo>
                  <a:lnTo>
                    <a:pt x="46304" y="21589"/>
                  </a:lnTo>
                  <a:lnTo>
                    <a:pt x="56248" y="21589"/>
                  </a:lnTo>
                  <a:lnTo>
                    <a:pt x="51498" y="20319"/>
                  </a:lnTo>
                  <a:lnTo>
                    <a:pt x="51473" y="19049"/>
                  </a:lnTo>
                  <a:lnTo>
                    <a:pt x="44056" y="17779"/>
                  </a:lnTo>
                  <a:close/>
                </a:path>
                <a:path w="260350" h="167639">
                  <a:moveTo>
                    <a:pt x="49964" y="54077"/>
                  </a:moveTo>
                  <a:lnTo>
                    <a:pt x="48131" y="54277"/>
                  </a:lnTo>
                  <a:lnTo>
                    <a:pt x="48856" y="54609"/>
                  </a:lnTo>
                  <a:lnTo>
                    <a:pt x="49964" y="54077"/>
                  </a:lnTo>
                  <a:close/>
                </a:path>
                <a:path w="260350" h="167639">
                  <a:moveTo>
                    <a:pt x="56743" y="53339"/>
                  </a:moveTo>
                  <a:lnTo>
                    <a:pt x="51498" y="53339"/>
                  </a:lnTo>
                  <a:lnTo>
                    <a:pt x="49964" y="54077"/>
                  </a:lnTo>
                  <a:lnTo>
                    <a:pt x="56743" y="53339"/>
                  </a:lnTo>
                  <a:close/>
                </a:path>
                <a:path w="260350" h="167639">
                  <a:moveTo>
                    <a:pt x="81749" y="52069"/>
                  </a:moveTo>
                  <a:lnTo>
                    <a:pt x="66471" y="52069"/>
                  </a:lnTo>
                  <a:lnTo>
                    <a:pt x="73431" y="53339"/>
                  </a:lnTo>
                  <a:lnTo>
                    <a:pt x="82931" y="53339"/>
                  </a:lnTo>
                  <a:lnTo>
                    <a:pt x="81749" y="52069"/>
                  </a:lnTo>
                  <a:close/>
                </a:path>
                <a:path w="260350" h="167639">
                  <a:moveTo>
                    <a:pt x="161569" y="50799"/>
                  </a:moveTo>
                  <a:lnTo>
                    <a:pt x="150406" y="50799"/>
                  </a:lnTo>
                  <a:lnTo>
                    <a:pt x="151523" y="52069"/>
                  </a:lnTo>
                  <a:lnTo>
                    <a:pt x="157086" y="52069"/>
                  </a:lnTo>
                  <a:lnTo>
                    <a:pt x="161569" y="50799"/>
                  </a:lnTo>
                  <a:close/>
                </a:path>
                <a:path w="260350" h="167639">
                  <a:moveTo>
                    <a:pt x="198920" y="24129"/>
                  </a:moveTo>
                  <a:lnTo>
                    <a:pt x="54279" y="24129"/>
                  </a:lnTo>
                  <a:lnTo>
                    <a:pt x="55422" y="26669"/>
                  </a:lnTo>
                  <a:lnTo>
                    <a:pt x="57950" y="27939"/>
                  </a:lnTo>
                  <a:lnTo>
                    <a:pt x="59486" y="31749"/>
                  </a:lnTo>
                  <a:lnTo>
                    <a:pt x="59829" y="33019"/>
                  </a:lnTo>
                  <a:lnTo>
                    <a:pt x="58470" y="33019"/>
                  </a:lnTo>
                  <a:lnTo>
                    <a:pt x="59804" y="38099"/>
                  </a:lnTo>
                  <a:lnTo>
                    <a:pt x="58889" y="41909"/>
                  </a:lnTo>
                  <a:lnTo>
                    <a:pt x="50660" y="49529"/>
                  </a:lnTo>
                  <a:lnTo>
                    <a:pt x="62560" y="49529"/>
                  </a:lnTo>
                  <a:lnTo>
                    <a:pt x="60960" y="46989"/>
                  </a:lnTo>
                  <a:lnTo>
                    <a:pt x="66878" y="39369"/>
                  </a:lnTo>
                  <a:lnTo>
                    <a:pt x="59842" y="39369"/>
                  </a:lnTo>
                  <a:lnTo>
                    <a:pt x="59842" y="34289"/>
                  </a:lnTo>
                  <a:lnTo>
                    <a:pt x="65598" y="34289"/>
                  </a:lnTo>
                  <a:lnTo>
                    <a:pt x="65278" y="33019"/>
                  </a:lnTo>
                  <a:lnTo>
                    <a:pt x="61277" y="26669"/>
                  </a:lnTo>
                  <a:lnTo>
                    <a:pt x="61302" y="25399"/>
                  </a:lnTo>
                  <a:lnTo>
                    <a:pt x="196037" y="25399"/>
                  </a:lnTo>
                  <a:lnTo>
                    <a:pt x="198920" y="24129"/>
                  </a:lnTo>
                  <a:close/>
                </a:path>
                <a:path w="260350" h="167639">
                  <a:moveTo>
                    <a:pt x="90157" y="25399"/>
                  </a:moveTo>
                  <a:lnTo>
                    <a:pt x="80022" y="25399"/>
                  </a:lnTo>
                  <a:lnTo>
                    <a:pt x="77749" y="29209"/>
                  </a:lnTo>
                  <a:lnTo>
                    <a:pt x="71704" y="41909"/>
                  </a:lnTo>
                  <a:lnTo>
                    <a:pt x="68414" y="48259"/>
                  </a:lnTo>
                  <a:lnTo>
                    <a:pt x="62560" y="49529"/>
                  </a:lnTo>
                  <a:lnTo>
                    <a:pt x="79159" y="49529"/>
                  </a:lnTo>
                  <a:lnTo>
                    <a:pt x="79133" y="45719"/>
                  </a:lnTo>
                  <a:lnTo>
                    <a:pt x="80632" y="44449"/>
                  </a:lnTo>
                  <a:lnTo>
                    <a:pt x="83985" y="38099"/>
                  </a:lnTo>
                  <a:lnTo>
                    <a:pt x="86791" y="33019"/>
                  </a:lnTo>
                  <a:lnTo>
                    <a:pt x="90157" y="25399"/>
                  </a:lnTo>
                  <a:close/>
                </a:path>
                <a:path w="260350" h="167639">
                  <a:moveTo>
                    <a:pt x="110159" y="25399"/>
                  </a:moveTo>
                  <a:lnTo>
                    <a:pt x="99987" y="25399"/>
                  </a:lnTo>
                  <a:lnTo>
                    <a:pt x="97320" y="31749"/>
                  </a:lnTo>
                  <a:lnTo>
                    <a:pt x="97650" y="33019"/>
                  </a:lnTo>
                  <a:lnTo>
                    <a:pt x="97307" y="35559"/>
                  </a:lnTo>
                  <a:lnTo>
                    <a:pt x="94615" y="36829"/>
                  </a:lnTo>
                  <a:lnTo>
                    <a:pt x="92176" y="40639"/>
                  </a:lnTo>
                  <a:lnTo>
                    <a:pt x="90728" y="44449"/>
                  </a:lnTo>
                  <a:lnTo>
                    <a:pt x="87795" y="48259"/>
                  </a:lnTo>
                  <a:lnTo>
                    <a:pt x="88569" y="49529"/>
                  </a:lnTo>
                  <a:lnTo>
                    <a:pt x="106794" y="49529"/>
                  </a:lnTo>
                  <a:lnTo>
                    <a:pt x="100850" y="48259"/>
                  </a:lnTo>
                  <a:lnTo>
                    <a:pt x="98399" y="48259"/>
                  </a:lnTo>
                  <a:lnTo>
                    <a:pt x="98437" y="45719"/>
                  </a:lnTo>
                  <a:lnTo>
                    <a:pt x="99822" y="45719"/>
                  </a:lnTo>
                  <a:lnTo>
                    <a:pt x="102933" y="39369"/>
                  </a:lnTo>
                  <a:lnTo>
                    <a:pt x="106159" y="34289"/>
                  </a:lnTo>
                  <a:lnTo>
                    <a:pt x="110159" y="25399"/>
                  </a:lnTo>
                  <a:close/>
                </a:path>
                <a:path w="260350" h="167639">
                  <a:moveTo>
                    <a:pt x="130581" y="25399"/>
                  </a:moveTo>
                  <a:lnTo>
                    <a:pt x="120205" y="25399"/>
                  </a:lnTo>
                  <a:lnTo>
                    <a:pt x="117221" y="30479"/>
                  </a:lnTo>
                  <a:lnTo>
                    <a:pt x="114071" y="36829"/>
                  </a:lnTo>
                  <a:lnTo>
                    <a:pt x="109715" y="46989"/>
                  </a:lnTo>
                  <a:lnTo>
                    <a:pt x="106794" y="49529"/>
                  </a:lnTo>
                  <a:lnTo>
                    <a:pt x="163093" y="49529"/>
                  </a:lnTo>
                  <a:lnTo>
                    <a:pt x="165798" y="48259"/>
                  </a:lnTo>
                  <a:lnTo>
                    <a:pt x="118859" y="48259"/>
                  </a:lnTo>
                  <a:lnTo>
                    <a:pt x="126466" y="33019"/>
                  </a:lnTo>
                  <a:lnTo>
                    <a:pt x="130581" y="25399"/>
                  </a:lnTo>
                  <a:close/>
                </a:path>
                <a:path w="260350" h="167639">
                  <a:moveTo>
                    <a:pt x="169037" y="48259"/>
                  </a:moveTo>
                  <a:lnTo>
                    <a:pt x="165798" y="48259"/>
                  </a:lnTo>
                  <a:lnTo>
                    <a:pt x="168440" y="49529"/>
                  </a:lnTo>
                  <a:lnTo>
                    <a:pt x="170082" y="48780"/>
                  </a:lnTo>
                  <a:lnTo>
                    <a:pt x="169037" y="48259"/>
                  </a:lnTo>
                  <a:close/>
                </a:path>
                <a:path w="260350" h="167639">
                  <a:moveTo>
                    <a:pt x="171221" y="48259"/>
                  </a:moveTo>
                  <a:lnTo>
                    <a:pt x="170082" y="48780"/>
                  </a:lnTo>
                  <a:lnTo>
                    <a:pt x="171589" y="49529"/>
                  </a:lnTo>
                  <a:lnTo>
                    <a:pt x="172917" y="48955"/>
                  </a:lnTo>
                  <a:lnTo>
                    <a:pt x="171221" y="48259"/>
                  </a:lnTo>
                  <a:close/>
                </a:path>
                <a:path w="260350" h="167639">
                  <a:moveTo>
                    <a:pt x="177380" y="48259"/>
                  </a:moveTo>
                  <a:lnTo>
                    <a:pt x="174523" y="48259"/>
                  </a:lnTo>
                  <a:lnTo>
                    <a:pt x="172917" y="48955"/>
                  </a:lnTo>
                  <a:lnTo>
                    <a:pt x="174320" y="49529"/>
                  </a:lnTo>
                  <a:lnTo>
                    <a:pt x="177380" y="48259"/>
                  </a:lnTo>
                  <a:close/>
                </a:path>
                <a:path w="260350" h="167639">
                  <a:moveTo>
                    <a:pt x="150558" y="25399"/>
                  </a:moveTo>
                  <a:lnTo>
                    <a:pt x="140309" y="25399"/>
                  </a:lnTo>
                  <a:lnTo>
                    <a:pt x="128600" y="48259"/>
                  </a:lnTo>
                  <a:lnTo>
                    <a:pt x="138925" y="48259"/>
                  </a:lnTo>
                  <a:lnTo>
                    <a:pt x="150558" y="25399"/>
                  </a:lnTo>
                  <a:close/>
                </a:path>
                <a:path w="260350" h="167639">
                  <a:moveTo>
                    <a:pt x="170459" y="25399"/>
                  </a:moveTo>
                  <a:lnTo>
                    <a:pt x="160426" y="25399"/>
                  </a:lnTo>
                  <a:lnTo>
                    <a:pt x="152806" y="39369"/>
                  </a:lnTo>
                  <a:lnTo>
                    <a:pt x="148755" y="48259"/>
                  </a:lnTo>
                  <a:lnTo>
                    <a:pt x="159042" y="48259"/>
                  </a:lnTo>
                  <a:lnTo>
                    <a:pt x="160743" y="44449"/>
                  </a:lnTo>
                  <a:lnTo>
                    <a:pt x="164198" y="38099"/>
                  </a:lnTo>
                  <a:lnTo>
                    <a:pt x="167005" y="33019"/>
                  </a:lnTo>
                  <a:lnTo>
                    <a:pt x="170459" y="25399"/>
                  </a:lnTo>
                  <a:close/>
                </a:path>
                <a:path w="260350" h="167639">
                  <a:moveTo>
                    <a:pt x="227228" y="25399"/>
                  </a:moveTo>
                  <a:lnTo>
                    <a:pt x="220700" y="25399"/>
                  </a:lnTo>
                  <a:lnTo>
                    <a:pt x="219938" y="26669"/>
                  </a:lnTo>
                  <a:lnTo>
                    <a:pt x="217817" y="30479"/>
                  </a:lnTo>
                  <a:lnTo>
                    <a:pt x="213601" y="39369"/>
                  </a:lnTo>
                  <a:lnTo>
                    <a:pt x="212928" y="39369"/>
                  </a:lnTo>
                  <a:lnTo>
                    <a:pt x="212991" y="40639"/>
                  </a:lnTo>
                  <a:lnTo>
                    <a:pt x="215531" y="43179"/>
                  </a:lnTo>
                  <a:lnTo>
                    <a:pt x="216242" y="41909"/>
                  </a:lnTo>
                  <a:lnTo>
                    <a:pt x="218427" y="35559"/>
                  </a:lnTo>
                  <a:lnTo>
                    <a:pt x="220738" y="31749"/>
                  </a:lnTo>
                  <a:lnTo>
                    <a:pt x="223799" y="29209"/>
                  </a:lnTo>
                  <a:lnTo>
                    <a:pt x="224421" y="27939"/>
                  </a:lnTo>
                  <a:lnTo>
                    <a:pt x="227730" y="27939"/>
                  </a:lnTo>
                  <a:lnTo>
                    <a:pt x="227228" y="25399"/>
                  </a:lnTo>
                  <a:close/>
                </a:path>
                <a:path w="260350" h="167639">
                  <a:moveTo>
                    <a:pt x="227730" y="27939"/>
                  </a:moveTo>
                  <a:lnTo>
                    <a:pt x="224421" y="27939"/>
                  </a:lnTo>
                  <a:lnTo>
                    <a:pt x="226072" y="29209"/>
                  </a:lnTo>
                  <a:lnTo>
                    <a:pt x="225450" y="30479"/>
                  </a:lnTo>
                  <a:lnTo>
                    <a:pt x="222465" y="33019"/>
                  </a:lnTo>
                  <a:lnTo>
                    <a:pt x="221653" y="35559"/>
                  </a:lnTo>
                  <a:lnTo>
                    <a:pt x="219062" y="40639"/>
                  </a:lnTo>
                  <a:lnTo>
                    <a:pt x="219544" y="41909"/>
                  </a:lnTo>
                  <a:lnTo>
                    <a:pt x="221462" y="43179"/>
                  </a:lnTo>
                  <a:lnTo>
                    <a:pt x="223354" y="40639"/>
                  </a:lnTo>
                  <a:lnTo>
                    <a:pt x="224929" y="36829"/>
                  </a:lnTo>
                  <a:lnTo>
                    <a:pt x="226339" y="34289"/>
                  </a:lnTo>
                  <a:lnTo>
                    <a:pt x="225869" y="33019"/>
                  </a:lnTo>
                  <a:lnTo>
                    <a:pt x="224790" y="31749"/>
                  </a:lnTo>
                  <a:lnTo>
                    <a:pt x="227444" y="31749"/>
                  </a:lnTo>
                  <a:lnTo>
                    <a:pt x="228231" y="30479"/>
                  </a:lnTo>
                  <a:lnTo>
                    <a:pt x="227730" y="27939"/>
                  </a:lnTo>
                  <a:close/>
                </a:path>
                <a:path w="260350" h="167639">
                  <a:moveTo>
                    <a:pt x="252374" y="24129"/>
                  </a:moveTo>
                  <a:lnTo>
                    <a:pt x="230685" y="24133"/>
                  </a:lnTo>
                  <a:lnTo>
                    <a:pt x="231432" y="25399"/>
                  </a:lnTo>
                  <a:lnTo>
                    <a:pt x="240652" y="25399"/>
                  </a:lnTo>
                  <a:lnTo>
                    <a:pt x="237172" y="31749"/>
                  </a:lnTo>
                  <a:lnTo>
                    <a:pt x="235508" y="35559"/>
                  </a:lnTo>
                  <a:lnTo>
                    <a:pt x="233807" y="39369"/>
                  </a:lnTo>
                  <a:lnTo>
                    <a:pt x="236220" y="39369"/>
                  </a:lnTo>
                  <a:lnTo>
                    <a:pt x="237324" y="41909"/>
                  </a:lnTo>
                  <a:lnTo>
                    <a:pt x="240106" y="41909"/>
                  </a:lnTo>
                  <a:lnTo>
                    <a:pt x="240728" y="39369"/>
                  </a:lnTo>
                  <a:lnTo>
                    <a:pt x="242277" y="36829"/>
                  </a:lnTo>
                  <a:lnTo>
                    <a:pt x="243370" y="34289"/>
                  </a:lnTo>
                  <a:lnTo>
                    <a:pt x="246481" y="34289"/>
                  </a:lnTo>
                  <a:lnTo>
                    <a:pt x="247992" y="31749"/>
                  </a:lnTo>
                  <a:lnTo>
                    <a:pt x="250024" y="26669"/>
                  </a:lnTo>
                  <a:lnTo>
                    <a:pt x="253737" y="26669"/>
                  </a:lnTo>
                  <a:lnTo>
                    <a:pt x="252374" y="24129"/>
                  </a:lnTo>
                  <a:close/>
                </a:path>
                <a:path w="260350" h="167639">
                  <a:moveTo>
                    <a:pt x="210566" y="24129"/>
                  </a:moveTo>
                  <a:lnTo>
                    <a:pt x="198920" y="24129"/>
                  </a:lnTo>
                  <a:lnTo>
                    <a:pt x="200748" y="26669"/>
                  </a:lnTo>
                  <a:lnTo>
                    <a:pt x="198285" y="29209"/>
                  </a:lnTo>
                  <a:lnTo>
                    <a:pt x="196989" y="33019"/>
                  </a:lnTo>
                  <a:lnTo>
                    <a:pt x="196240" y="34289"/>
                  </a:lnTo>
                  <a:lnTo>
                    <a:pt x="195567" y="35559"/>
                  </a:lnTo>
                  <a:lnTo>
                    <a:pt x="196697" y="36829"/>
                  </a:lnTo>
                  <a:lnTo>
                    <a:pt x="195326" y="38099"/>
                  </a:lnTo>
                  <a:lnTo>
                    <a:pt x="193522" y="38099"/>
                  </a:lnTo>
                  <a:lnTo>
                    <a:pt x="193624" y="39369"/>
                  </a:lnTo>
                  <a:lnTo>
                    <a:pt x="195922" y="40639"/>
                  </a:lnTo>
                  <a:lnTo>
                    <a:pt x="199783" y="39369"/>
                  </a:lnTo>
                  <a:lnTo>
                    <a:pt x="200498" y="35559"/>
                  </a:lnTo>
                  <a:lnTo>
                    <a:pt x="197294" y="35559"/>
                  </a:lnTo>
                  <a:lnTo>
                    <a:pt x="197713" y="34289"/>
                  </a:lnTo>
                  <a:lnTo>
                    <a:pt x="200736" y="34289"/>
                  </a:lnTo>
                  <a:lnTo>
                    <a:pt x="201714" y="33019"/>
                  </a:lnTo>
                  <a:lnTo>
                    <a:pt x="200329" y="33019"/>
                  </a:lnTo>
                  <a:lnTo>
                    <a:pt x="198107" y="30479"/>
                  </a:lnTo>
                  <a:lnTo>
                    <a:pt x="199885" y="30479"/>
                  </a:lnTo>
                  <a:lnTo>
                    <a:pt x="200545" y="27939"/>
                  </a:lnTo>
                  <a:lnTo>
                    <a:pt x="209588" y="27939"/>
                  </a:lnTo>
                  <a:lnTo>
                    <a:pt x="208203" y="26669"/>
                  </a:lnTo>
                  <a:lnTo>
                    <a:pt x="209003" y="25399"/>
                  </a:lnTo>
                  <a:lnTo>
                    <a:pt x="210566" y="24129"/>
                  </a:lnTo>
                  <a:close/>
                </a:path>
                <a:path w="260350" h="167639">
                  <a:moveTo>
                    <a:pt x="34921" y="33019"/>
                  </a:moveTo>
                  <a:lnTo>
                    <a:pt x="30568" y="33019"/>
                  </a:lnTo>
                  <a:lnTo>
                    <a:pt x="30568" y="39369"/>
                  </a:lnTo>
                  <a:lnTo>
                    <a:pt x="33350" y="39369"/>
                  </a:lnTo>
                  <a:lnTo>
                    <a:pt x="33312" y="36829"/>
                  </a:lnTo>
                  <a:lnTo>
                    <a:pt x="33007" y="35559"/>
                  </a:lnTo>
                  <a:lnTo>
                    <a:pt x="33629" y="35559"/>
                  </a:lnTo>
                  <a:lnTo>
                    <a:pt x="34921" y="33019"/>
                  </a:lnTo>
                  <a:close/>
                </a:path>
                <a:path w="260350" h="167639">
                  <a:moveTo>
                    <a:pt x="33942" y="37327"/>
                  </a:moveTo>
                  <a:lnTo>
                    <a:pt x="33350" y="39369"/>
                  </a:lnTo>
                  <a:lnTo>
                    <a:pt x="34304" y="39369"/>
                  </a:lnTo>
                  <a:lnTo>
                    <a:pt x="33942" y="37327"/>
                  </a:lnTo>
                  <a:close/>
                </a:path>
                <a:path w="260350" h="167639">
                  <a:moveTo>
                    <a:pt x="63576" y="34289"/>
                  </a:moveTo>
                  <a:lnTo>
                    <a:pt x="60121" y="34289"/>
                  </a:lnTo>
                  <a:lnTo>
                    <a:pt x="60121" y="39369"/>
                  </a:lnTo>
                  <a:lnTo>
                    <a:pt x="63931" y="39369"/>
                  </a:lnTo>
                  <a:lnTo>
                    <a:pt x="63220" y="36829"/>
                  </a:lnTo>
                  <a:lnTo>
                    <a:pt x="63487" y="36829"/>
                  </a:lnTo>
                  <a:lnTo>
                    <a:pt x="63576" y="34289"/>
                  </a:lnTo>
                  <a:close/>
                </a:path>
                <a:path w="260350" h="167639">
                  <a:moveTo>
                    <a:pt x="65598" y="34289"/>
                  </a:moveTo>
                  <a:lnTo>
                    <a:pt x="63576" y="34289"/>
                  </a:lnTo>
                  <a:lnTo>
                    <a:pt x="64274" y="35559"/>
                  </a:lnTo>
                  <a:lnTo>
                    <a:pt x="64046" y="36829"/>
                  </a:lnTo>
                  <a:lnTo>
                    <a:pt x="63931" y="39369"/>
                  </a:lnTo>
                  <a:lnTo>
                    <a:pt x="66878" y="39369"/>
                  </a:lnTo>
                  <a:lnTo>
                    <a:pt x="65598" y="34289"/>
                  </a:lnTo>
                  <a:close/>
                </a:path>
                <a:path w="260350" h="167639">
                  <a:moveTo>
                    <a:pt x="188944" y="29209"/>
                  </a:moveTo>
                  <a:lnTo>
                    <a:pt x="182943" y="29209"/>
                  </a:lnTo>
                  <a:lnTo>
                    <a:pt x="184658" y="30479"/>
                  </a:lnTo>
                  <a:lnTo>
                    <a:pt x="186804" y="31749"/>
                  </a:lnTo>
                  <a:lnTo>
                    <a:pt x="185394" y="31749"/>
                  </a:lnTo>
                  <a:lnTo>
                    <a:pt x="183654" y="34289"/>
                  </a:lnTo>
                  <a:lnTo>
                    <a:pt x="181800" y="36829"/>
                  </a:lnTo>
                  <a:lnTo>
                    <a:pt x="183553" y="39369"/>
                  </a:lnTo>
                  <a:lnTo>
                    <a:pt x="185496" y="35559"/>
                  </a:lnTo>
                  <a:lnTo>
                    <a:pt x="187540" y="31749"/>
                  </a:lnTo>
                  <a:lnTo>
                    <a:pt x="188944" y="29209"/>
                  </a:lnTo>
                  <a:close/>
                </a:path>
                <a:path w="260350" h="167639">
                  <a:moveTo>
                    <a:pt x="209588" y="27939"/>
                  </a:moveTo>
                  <a:lnTo>
                    <a:pt x="205549" y="27939"/>
                  </a:lnTo>
                  <a:lnTo>
                    <a:pt x="205028" y="31749"/>
                  </a:lnTo>
                  <a:lnTo>
                    <a:pt x="203822" y="33019"/>
                  </a:lnTo>
                  <a:lnTo>
                    <a:pt x="202018" y="35559"/>
                  </a:lnTo>
                  <a:lnTo>
                    <a:pt x="200482" y="36829"/>
                  </a:lnTo>
                  <a:lnTo>
                    <a:pt x="201752" y="39369"/>
                  </a:lnTo>
                  <a:lnTo>
                    <a:pt x="203225" y="38099"/>
                  </a:lnTo>
                  <a:lnTo>
                    <a:pt x="203085" y="36829"/>
                  </a:lnTo>
                  <a:lnTo>
                    <a:pt x="205066" y="35559"/>
                  </a:lnTo>
                  <a:lnTo>
                    <a:pt x="205181" y="34289"/>
                  </a:lnTo>
                  <a:lnTo>
                    <a:pt x="206273" y="34289"/>
                  </a:lnTo>
                  <a:lnTo>
                    <a:pt x="207670" y="31749"/>
                  </a:lnTo>
                  <a:lnTo>
                    <a:pt x="208686" y="30479"/>
                  </a:lnTo>
                  <a:lnTo>
                    <a:pt x="209588" y="27939"/>
                  </a:lnTo>
                  <a:close/>
                </a:path>
                <a:path w="260350" h="167639">
                  <a:moveTo>
                    <a:pt x="33629" y="35559"/>
                  </a:moveTo>
                  <a:lnTo>
                    <a:pt x="33942" y="37327"/>
                  </a:lnTo>
                  <a:lnTo>
                    <a:pt x="33997" y="36829"/>
                  </a:lnTo>
                  <a:lnTo>
                    <a:pt x="33629" y="35559"/>
                  </a:lnTo>
                  <a:close/>
                </a:path>
                <a:path w="260350" h="167639">
                  <a:moveTo>
                    <a:pt x="246481" y="34289"/>
                  </a:moveTo>
                  <a:lnTo>
                    <a:pt x="243370" y="34289"/>
                  </a:lnTo>
                  <a:lnTo>
                    <a:pt x="244119" y="35559"/>
                  </a:lnTo>
                  <a:lnTo>
                    <a:pt x="245148" y="36829"/>
                  </a:lnTo>
                  <a:lnTo>
                    <a:pt x="246481" y="34289"/>
                  </a:lnTo>
                  <a:close/>
                </a:path>
                <a:path w="260350" h="167639">
                  <a:moveTo>
                    <a:pt x="200736" y="34289"/>
                  </a:moveTo>
                  <a:lnTo>
                    <a:pt x="197713" y="34289"/>
                  </a:lnTo>
                  <a:lnTo>
                    <a:pt x="198158" y="35559"/>
                  </a:lnTo>
                  <a:lnTo>
                    <a:pt x="200498" y="35559"/>
                  </a:lnTo>
                  <a:lnTo>
                    <a:pt x="200736" y="34289"/>
                  </a:lnTo>
                  <a:close/>
                </a:path>
                <a:path w="260350" h="167639">
                  <a:moveTo>
                    <a:pt x="191516" y="25399"/>
                  </a:moveTo>
                  <a:lnTo>
                    <a:pt x="180263" y="25399"/>
                  </a:lnTo>
                  <a:lnTo>
                    <a:pt x="176555" y="33019"/>
                  </a:lnTo>
                  <a:lnTo>
                    <a:pt x="178739" y="34289"/>
                  </a:lnTo>
                  <a:lnTo>
                    <a:pt x="178549" y="31749"/>
                  </a:lnTo>
                  <a:lnTo>
                    <a:pt x="179603" y="30479"/>
                  </a:lnTo>
                  <a:lnTo>
                    <a:pt x="179882" y="29209"/>
                  </a:lnTo>
                  <a:lnTo>
                    <a:pt x="188944" y="29209"/>
                  </a:lnTo>
                  <a:lnTo>
                    <a:pt x="190347" y="26669"/>
                  </a:lnTo>
                  <a:lnTo>
                    <a:pt x="191516" y="25399"/>
                  </a:lnTo>
                  <a:close/>
                </a:path>
                <a:path w="260350" h="167639">
                  <a:moveTo>
                    <a:pt x="202222" y="31749"/>
                  </a:moveTo>
                  <a:lnTo>
                    <a:pt x="200888" y="31749"/>
                  </a:lnTo>
                  <a:lnTo>
                    <a:pt x="200329" y="33019"/>
                  </a:lnTo>
                  <a:lnTo>
                    <a:pt x="201714" y="33019"/>
                  </a:lnTo>
                  <a:lnTo>
                    <a:pt x="202222" y="31749"/>
                  </a:lnTo>
                  <a:close/>
                </a:path>
                <a:path w="260350" h="167639">
                  <a:moveTo>
                    <a:pt x="30746" y="0"/>
                  </a:moveTo>
                  <a:lnTo>
                    <a:pt x="23279" y="0"/>
                  </a:lnTo>
                  <a:lnTo>
                    <a:pt x="16802" y="2539"/>
                  </a:lnTo>
                  <a:lnTo>
                    <a:pt x="11264" y="7619"/>
                  </a:lnTo>
                  <a:lnTo>
                    <a:pt x="11747" y="11429"/>
                  </a:lnTo>
                  <a:lnTo>
                    <a:pt x="7810" y="11429"/>
                  </a:lnTo>
                  <a:lnTo>
                    <a:pt x="6654" y="12699"/>
                  </a:lnTo>
                  <a:lnTo>
                    <a:pt x="6184" y="13969"/>
                  </a:lnTo>
                  <a:lnTo>
                    <a:pt x="2628" y="17779"/>
                  </a:lnTo>
                  <a:lnTo>
                    <a:pt x="1270" y="22859"/>
                  </a:lnTo>
                  <a:lnTo>
                    <a:pt x="63" y="27939"/>
                  </a:lnTo>
                  <a:lnTo>
                    <a:pt x="0" y="31749"/>
                  </a:lnTo>
                  <a:lnTo>
                    <a:pt x="558" y="31749"/>
                  </a:lnTo>
                  <a:lnTo>
                    <a:pt x="736" y="30479"/>
                  </a:lnTo>
                  <a:lnTo>
                    <a:pt x="6629" y="30479"/>
                  </a:lnTo>
                  <a:lnTo>
                    <a:pt x="7810" y="29209"/>
                  </a:lnTo>
                  <a:lnTo>
                    <a:pt x="9088" y="29209"/>
                  </a:lnTo>
                  <a:lnTo>
                    <a:pt x="11670" y="22859"/>
                  </a:lnTo>
                  <a:lnTo>
                    <a:pt x="15924" y="17779"/>
                  </a:lnTo>
                  <a:lnTo>
                    <a:pt x="21261" y="12699"/>
                  </a:lnTo>
                  <a:lnTo>
                    <a:pt x="27609" y="8889"/>
                  </a:lnTo>
                  <a:lnTo>
                    <a:pt x="27787" y="7619"/>
                  </a:lnTo>
                  <a:lnTo>
                    <a:pt x="30924" y="6349"/>
                  </a:lnTo>
                  <a:lnTo>
                    <a:pt x="69705" y="6349"/>
                  </a:lnTo>
                  <a:lnTo>
                    <a:pt x="68516" y="5079"/>
                  </a:lnTo>
                  <a:lnTo>
                    <a:pt x="60325" y="2539"/>
                  </a:lnTo>
                  <a:lnTo>
                    <a:pt x="26949" y="2539"/>
                  </a:lnTo>
                  <a:lnTo>
                    <a:pt x="26250" y="1269"/>
                  </a:lnTo>
                  <a:lnTo>
                    <a:pt x="30759" y="1269"/>
                  </a:lnTo>
                  <a:lnTo>
                    <a:pt x="30746" y="0"/>
                  </a:lnTo>
                  <a:close/>
                </a:path>
                <a:path w="260350" h="167639">
                  <a:moveTo>
                    <a:pt x="9088" y="29209"/>
                  </a:moveTo>
                  <a:lnTo>
                    <a:pt x="7810" y="29209"/>
                  </a:lnTo>
                  <a:lnTo>
                    <a:pt x="8572" y="30479"/>
                  </a:lnTo>
                  <a:lnTo>
                    <a:pt x="9088" y="29209"/>
                  </a:lnTo>
                  <a:close/>
                </a:path>
                <a:path w="260350" h="167639">
                  <a:moveTo>
                    <a:pt x="205549" y="27939"/>
                  </a:moveTo>
                  <a:lnTo>
                    <a:pt x="202349" y="27939"/>
                  </a:lnTo>
                  <a:lnTo>
                    <a:pt x="203238" y="30479"/>
                  </a:lnTo>
                  <a:lnTo>
                    <a:pt x="205549" y="27939"/>
                  </a:lnTo>
                  <a:close/>
                </a:path>
                <a:path w="260350" h="167639">
                  <a:moveTo>
                    <a:pt x="253085" y="20319"/>
                  </a:moveTo>
                  <a:lnTo>
                    <a:pt x="248145" y="20319"/>
                  </a:lnTo>
                  <a:lnTo>
                    <a:pt x="248145" y="21589"/>
                  </a:lnTo>
                  <a:lnTo>
                    <a:pt x="46304" y="21589"/>
                  </a:lnTo>
                  <a:lnTo>
                    <a:pt x="48212" y="22859"/>
                  </a:lnTo>
                  <a:lnTo>
                    <a:pt x="233540" y="22859"/>
                  </a:lnTo>
                  <a:lnTo>
                    <a:pt x="236499" y="24129"/>
                  </a:lnTo>
                  <a:lnTo>
                    <a:pt x="256147" y="24133"/>
                  </a:lnTo>
                  <a:lnTo>
                    <a:pt x="256844" y="26669"/>
                  </a:lnTo>
                  <a:lnTo>
                    <a:pt x="259080" y="27939"/>
                  </a:lnTo>
                  <a:lnTo>
                    <a:pt x="258711" y="29209"/>
                  </a:lnTo>
                  <a:lnTo>
                    <a:pt x="260096" y="29209"/>
                  </a:lnTo>
                  <a:lnTo>
                    <a:pt x="257403" y="24129"/>
                  </a:lnTo>
                  <a:lnTo>
                    <a:pt x="253085" y="20319"/>
                  </a:lnTo>
                  <a:close/>
                </a:path>
                <a:path w="260350" h="167639">
                  <a:moveTo>
                    <a:pt x="253737" y="26669"/>
                  </a:moveTo>
                  <a:lnTo>
                    <a:pt x="251091" y="26669"/>
                  </a:lnTo>
                  <a:lnTo>
                    <a:pt x="252717" y="27939"/>
                  </a:lnTo>
                  <a:lnTo>
                    <a:pt x="254419" y="27939"/>
                  </a:lnTo>
                  <a:lnTo>
                    <a:pt x="253737" y="26669"/>
                  </a:lnTo>
                  <a:close/>
                </a:path>
                <a:path w="260350" h="167639">
                  <a:moveTo>
                    <a:pt x="213423" y="22859"/>
                  </a:moveTo>
                  <a:lnTo>
                    <a:pt x="48958" y="22859"/>
                  </a:lnTo>
                  <a:lnTo>
                    <a:pt x="48958" y="23356"/>
                  </a:lnTo>
                  <a:lnTo>
                    <a:pt x="53936" y="26669"/>
                  </a:lnTo>
                  <a:lnTo>
                    <a:pt x="53797" y="25399"/>
                  </a:lnTo>
                  <a:lnTo>
                    <a:pt x="53416" y="25399"/>
                  </a:lnTo>
                  <a:lnTo>
                    <a:pt x="54279" y="24129"/>
                  </a:lnTo>
                  <a:lnTo>
                    <a:pt x="210566" y="24129"/>
                  </a:lnTo>
                  <a:lnTo>
                    <a:pt x="213423" y="22859"/>
                  </a:lnTo>
                  <a:close/>
                </a:path>
                <a:path w="260350" h="167639">
                  <a:moveTo>
                    <a:pt x="213258" y="24129"/>
                  </a:moveTo>
                  <a:lnTo>
                    <a:pt x="210565" y="24133"/>
                  </a:lnTo>
                  <a:lnTo>
                    <a:pt x="210400" y="25399"/>
                  </a:lnTo>
                  <a:lnTo>
                    <a:pt x="209613" y="25399"/>
                  </a:lnTo>
                  <a:lnTo>
                    <a:pt x="210362" y="26669"/>
                  </a:lnTo>
                  <a:lnTo>
                    <a:pt x="213258" y="24129"/>
                  </a:lnTo>
                  <a:close/>
                </a:path>
                <a:path w="260350" h="167639">
                  <a:moveTo>
                    <a:pt x="230682" y="24129"/>
                  </a:moveTo>
                  <a:lnTo>
                    <a:pt x="213258" y="24129"/>
                  </a:lnTo>
                  <a:lnTo>
                    <a:pt x="216560" y="25399"/>
                  </a:lnTo>
                  <a:lnTo>
                    <a:pt x="227330" y="25399"/>
                  </a:lnTo>
                  <a:lnTo>
                    <a:pt x="230685" y="24133"/>
                  </a:lnTo>
                  <a:close/>
                </a:path>
                <a:path w="260350" h="167639">
                  <a:moveTo>
                    <a:pt x="233540" y="22859"/>
                  </a:moveTo>
                  <a:lnTo>
                    <a:pt x="213423" y="22859"/>
                  </a:lnTo>
                  <a:lnTo>
                    <a:pt x="216395" y="24129"/>
                  </a:lnTo>
                  <a:lnTo>
                    <a:pt x="230695" y="24129"/>
                  </a:lnTo>
                  <a:lnTo>
                    <a:pt x="233540" y="22859"/>
                  </a:lnTo>
                  <a:close/>
                </a:path>
                <a:path w="260350" h="167639">
                  <a:moveTo>
                    <a:pt x="48212" y="22859"/>
                  </a:moveTo>
                  <a:lnTo>
                    <a:pt x="44589" y="22859"/>
                  </a:lnTo>
                  <a:lnTo>
                    <a:pt x="44589" y="24129"/>
                  </a:lnTo>
                  <a:lnTo>
                    <a:pt x="48958" y="24129"/>
                  </a:lnTo>
                  <a:lnTo>
                    <a:pt x="48958" y="23356"/>
                  </a:lnTo>
                  <a:lnTo>
                    <a:pt x="48212" y="22859"/>
                  </a:lnTo>
                  <a:close/>
                </a:path>
                <a:path w="260350" h="167639">
                  <a:moveTo>
                    <a:pt x="78676" y="20319"/>
                  </a:moveTo>
                  <a:lnTo>
                    <a:pt x="65773" y="20319"/>
                  </a:lnTo>
                  <a:lnTo>
                    <a:pt x="61010" y="21589"/>
                  </a:lnTo>
                  <a:lnTo>
                    <a:pt x="78676" y="21589"/>
                  </a:lnTo>
                  <a:lnTo>
                    <a:pt x="78676" y="20319"/>
                  </a:lnTo>
                  <a:close/>
                </a:path>
                <a:path w="260350" h="167639">
                  <a:moveTo>
                    <a:pt x="69705" y="6349"/>
                  </a:moveTo>
                  <a:lnTo>
                    <a:pt x="38989" y="6349"/>
                  </a:lnTo>
                  <a:lnTo>
                    <a:pt x="44526" y="7619"/>
                  </a:lnTo>
                  <a:lnTo>
                    <a:pt x="53936" y="7619"/>
                  </a:lnTo>
                  <a:lnTo>
                    <a:pt x="53454" y="8889"/>
                  </a:lnTo>
                  <a:lnTo>
                    <a:pt x="52781" y="8889"/>
                  </a:lnTo>
                  <a:lnTo>
                    <a:pt x="57848" y="11429"/>
                  </a:lnTo>
                  <a:lnTo>
                    <a:pt x="62280" y="15239"/>
                  </a:lnTo>
                  <a:lnTo>
                    <a:pt x="66040" y="19049"/>
                  </a:lnTo>
                  <a:lnTo>
                    <a:pt x="78041" y="19049"/>
                  </a:lnTo>
                  <a:lnTo>
                    <a:pt x="74460" y="11429"/>
                  </a:lnTo>
                  <a:lnTo>
                    <a:pt x="69705" y="6349"/>
                  </a:lnTo>
                  <a:close/>
                </a:path>
                <a:path w="260350" h="167639">
                  <a:moveTo>
                    <a:pt x="38989" y="6349"/>
                  </a:moveTo>
                  <a:lnTo>
                    <a:pt x="30924" y="6349"/>
                  </a:lnTo>
                  <a:lnTo>
                    <a:pt x="33388" y="7619"/>
                  </a:lnTo>
                  <a:lnTo>
                    <a:pt x="38989" y="6349"/>
                  </a:lnTo>
                  <a:close/>
                </a:path>
                <a:path w="260350" h="167639">
                  <a:moveTo>
                    <a:pt x="52590" y="1269"/>
                  </a:moveTo>
                  <a:lnTo>
                    <a:pt x="28409" y="1269"/>
                  </a:lnTo>
                  <a:lnTo>
                    <a:pt x="27584" y="2539"/>
                  </a:lnTo>
                  <a:lnTo>
                    <a:pt x="57785" y="2539"/>
                  </a:lnTo>
                  <a:lnTo>
                    <a:pt x="52590" y="1269"/>
                  </a:lnTo>
                  <a:close/>
                </a:path>
                <a:path w="260350" h="167639">
                  <a:moveTo>
                    <a:pt x="51485" y="0"/>
                  </a:moveTo>
                  <a:lnTo>
                    <a:pt x="50241" y="0"/>
                  </a:lnTo>
                  <a:lnTo>
                    <a:pt x="49212" y="1269"/>
                  </a:lnTo>
                  <a:lnTo>
                    <a:pt x="55232" y="1269"/>
                  </a:lnTo>
                  <a:lnTo>
                    <a:pt x="51485" y="0"/>
                  </a:lnTo>
                  <a:close/>
                </a:path>
              </a:pathLst>
            </a:custGeom>
            <a:solidFill>
              <a:srgbClr val="173153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32" name="object 32"/>
            <p:cNvSpPr/>
            <p:nvPr/>
          </p:nvSpPr>
          <p:spPr>
            <a:xfrm>
              <a:off x="8446607" y="316636"/>
              <a:ext cx="7809865" cy="8827770"/>
            </a:xfrm>
            <a:custGeom>
              <a:avLst/>
              <a:gdLst/>
              <a:ahLst/>
              <a:cxnLst/>
              <a:rect l="l" t="t" r="r" b="b"/>
              <a:pathLst>
                <a:path w="7809865" h="8827770">
                  <a:moveTo>
                    <a:pt x="7809392" y="0"/>
                  </a:moveTo>
                  <a:lnTo>
                    <a:pt x="0" y="8827362"/>
                  </a:lnTo>
                  <a:lnTo>
                    <a:pt x="7809392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33" name="object 33"/>
            <p:cNvSpPr/>
            <p:nvPr/>
          </p:nvSpPr>
          <p:spPr>
            <a:xfrm>
              <a:off x="8446607" y="316636"/>
              <a:ext cx="7809865" cy="8827770"/>
            </a:xfrm>
            <a:custGeom>
              <a:avLst/>
              <a:gdLst/>
              <a:ahLst/>
              <a:cxnLst/>
              <a:rect l="l" t="t" r="r" b="b"/>
              <a:pathLst>
                <a:path w="7809865" h="8827770">
                  <a:moveTo>
                    <a:pt x="7809392" y="0"/>
                  </a:moveTo>
                  <a:lnTo>
                    <a:pt x="0" y="8827362"/>
                  </a:lnTo>
                  <a:lnTo>
                    <a:pt x="7809392" y="0"/>
                  </a:lnTo>
                </a:path>
              </a:pathLst>
            </a:custGeom>
            <a:ln w="50800">
              <a:solidFill>
                <a:srgbClr val="E6E7E8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34" name="object 34"/>
            <p:cNvSpPr/>
            <p:nvPr/>
          </p:nvSpPr>
          <p:spPr>
            <a:xfrm>
              <a:off x="308447" y="5860958"/>
              <a:ext cx="3019425" cy="3020695"/>
            </a:xfrm>
            <a:custGeom>
              <a:avLst/>
              <a:gdLst/>
              <a:ahLst/>
              <a:cxnLst/>
              <a:rect l="l" t="t" r="r" b="b"/>
              <a:pathLst>
                <a:path w="3019425" h="3020695">
                  <a:moveTo>
                    <a:pt x="1449971" y="547801"/>
                  </a:moveTo>
                  <a:lnTo>
                    <a:pt x="1443659" y="500595"/>
                  </a:lnTo>
                  <a:lnTo>
                    <a:pt x="1438871" y="489305"/>
                  </a:lnTo>
                  <a:lnTo>
                    <a:pt x="1425740" y="458292"/>
                  </a:lnTo>
                  <a:lnTo>
                    <a:pt x="1397914" y="422529"/>
                  </a:lnTo>
                  <a:lnTo>
                    <a:pt x="1361859" y="394982"/>
                  </a:lnTo>
                  <a:lnTo>
                    <a:pt x="1331887" y="382574"/>
                  </a:lnTo>
                  <a:lnTo>
                    <a:pt x="1331887" y="548957"/>
                  </a:lnTo>
                  <a:lnTo>
                    <a:pt x="1326807" y="571169"/>
                  </a:lnTo>
                  <a:lnTo>
                    <a:pt x="1313980" y="589546"/>
                  </a:lnTo>
                  <a:lnTo>
                    <a:pt x="1295450" y="602094"/>
                  </a:lnTo>
                  <a:lnTo>
                    <a:pt x="1273276" y="606793"/>
                  </a:lnTo>
                  <a:lnTo>
                    <a:pt x="1250416" y="601941"/>
                  </a:lnTo>
                  <a:lnTo>
                    <a:pt x="1231455" y="588721"/>
                  </a:lnTo>
                  <a:lnTo>
                    <a:pt x="1218641" y="569429"/>
                  </a:lnTo>
                  <a:lnTo>
                    <a:pt x="1214221" y="546366"/>
                  </a:lnTo>
                  <a:lnTo>
                    <a:pt x="1219174" y="524052"/>
                  </a:lnTo>
                  <a:lnTo>
                    <a:pt x="1231798" y="505942"/>
                  </a:lnTo>
                  <a:lnTo>
                    <a:pt x="1250302" y="493788"/>
                  </a:lnTo>
                  <a:lnTo>
                    <a:pt x="1272908" y="489305"/>
                  </a:lnTo>
                  <a:lnTo>
                    <a:pt x="1296289" y="493953"/>
                  </a:lnTo>
                  <a:lnTo>
                    <a:pt x="1315173" y="506717"/>
                  </a:lnTo>
                  <a:lnTo>
                    <a:pt x="1327683" y="525703"/>
                  </a:lnTo>
                  <a:lnTo>
                    <a:pt x="1331887" y="548957"/>
                  </a:lnTo>
                  <a:lnTo>
                    <a:pt x="1331887" y="382574"/>
                  </a:lnTo>
                  <a:lnTo>
                    <a:pt x="1319250" y="377329"/>
                  </a:lnTo>
                  <a:lnTo>
                    <a:pt x="1271765" y="371221"/>
                  </a:lnTo>
                  <a:lnTo>
                    <a:pt x="1225105" y="377698"/>
                  </a:lnTo>
                  <a:lnTo>
                    <a:pt x="1183170" y="395566"/>
                  </a:lnTo>
                  <a:lnTo>
                    <a:pt x="1147648" y="423164"/>
                  </a:lnTo>
                  <a:lnTo>
                    <a:pt x="1120203" y="458787"/>
                  </a:lnTo>
                  <a:lnTo>
                    <a:pt x="1102487" y="500799"/>
                  </a:lnTo>
                  <a:lnTo>
                    <a:pt x="1096340" y="546366"/>
                  </a:lnTo>
                  <a:lnTo>
                    <a:pt x="1096238" y="547801"/>
                  </a:lnTo>
                  <a:lnTo>
                    <a:pt x="1102614" y="594588"/>
                  </a:lnTo>
                  <a:lnTo>
                    <a:pt x="1120749" y="637057"/>
                  </a:lnTo>
                  <a:lnTo>
                    <a:pt x="1148791" y="673112"/>
                  </a:lnTo>
                  <a:lnTo>
                    <a:pt x="1184948" y="700963"/>
                  </a:lnTo>
                  <a:lnTo>
                    <a:pt x="1227416" y="718820"/>
                  </a:lnTo>
                  <a:lnTo>
                    <a:pt x="1274406" y="724890"/>
                  </a:lnTo>
                  <a:lnTo>
                    <a:pt x="1320914" y="718197"/>
                  </a:lnTo>
                  <a:lnTo>
                    <a:pt x="1362798" y="700087"/>
                  </a:lnTo>
                  <a:lnTo>
                    <a:pt x="1398346" y="672261"/>
                  </a:lnTo>
                  <a:lnTo>
                    <a:pt x="1425867" y="636460"/>
                  </a:lnTo>
                  <a:lnTo>
                    <a:pt x="1438402" y="606793"/>
                  </a:lnTo>
                  <a:lnTo>
                    <a:pt x="1443647" y="594398"/>
                  </a:lnTo>
                  <a:lnTo>
                    <a:pt x="1449971" y="547801"/>
                  </a:lnTo>
                  <a:close/>
                </a:path>
                <a:path w="3019425" h="3020695">
                  <a:moveTo>
                    <a:pt x="1770405" y="416052"/>
                  </a:moveTo>
                  <a:lnTo>
                    <a:pt x="1761070" y="395008"/>
                  </a:lnTo>
                  <a:lnTo>
                    <a:pt x="1742909" y="378853"/>
                  </a:lnTo>
                  <a:lnTo>
                    <a:pt x="1719935" y="370865"/>
                  </a:lnTo>
                  <a:lnTo>
                    <a:pt x="1697240" y="373176"/>
                  </a:lnTo>
                  <a:lnTo>
                    <a:pt x="1676234" y="385343"/>
                  </a:lnTo>
                  <a:lnTo>
                    <a:pt x="1658366" y="406895"/>
                  </a:lnTo>
                  <a:lnTo>
                    <a:pt x="1655813" y="411086"/>
                  </a:lnTo>
                  <a:lnTo>
                    <a:pt x="1653540" y="415442"/>
                  </a:lnTo>
                  <a:lnTo>
                    <a:pt x="1279004" y="1064387"/>
                  </a:lnTo>
                  <a:lnTo>
                    <a:pt x="1264615" y="1088428"/>
                  </a:lnTo>
                  <a:lnTo>
                    <a:pt x="1257719" y="1100582"/>
                  </a:lnTo>
                  <a:lnTo>
                    <a:pt x="1251585" y="1113078"/>
                  </a:lnTo>
                  <a:lnTo>
                    <a:pt x="1246568" y="1142974"/>
                  </a:lnTo>
                  <a:lnTo>
                    <a:pt x="1256093" y="1169924"/>
                  </a:lnTo>
                  <a:lnTo>
                    <a:pt x="1277391" y="1189380"/>
                  </a:lnTo>
                  <a:lnTo>
                    <a:pt x="1307706" y="1196835"/>
                  </a:lnTo>
                  <a:lnTo>
                    <a:pt x="1324622" y="1193101"/>
                  </a:lnTo>
                  <a:lnTo>
                    <a:pt x="1339075" y="1184808"/>
                  </a:lnTo>
                  <a:lnTo>
                    <a:pt x="1351445" y="1172514"/>
                  </a:lnTo>
                  <a:lnTo>
                    <a:pt x="1362062" y="1156804"/>
                  </a:lnTo>
                  <a:lnTo>
                    <a:pt x="1387652" y="1112126"/>
                  </a:lnTo>
                  <a:lnTo>
                    <a:pt x="1760524" y="466204"/>
                  </a:lnTo>
                  <a:lnTo>
                    <a:pt x="1770392" y="440334"/>
                  </a:lnTo>
                  <a:lnTo>
                    <a:pt x="1770405" y="416052"/>
                  </a:lnTo>
                  <a:close/>
                </a:path>
                <a:path w="3019425" h="3020695">
                  <a:moveTo>
                    <a:pt x="1921903" y="1019111"/>
                  </a:moveTo>
                  <a:lnTo>
                    <a:pt x="1915553" y="972439"/>
                  </a:lnTo>
                  <a:lnTo>
                    <a:pt x="1897773" y="930452"/>
                  </a:lnTo>
                  <a:lnTo>
                    <a:pt x="1870290" y="894892"/>
                  </a:lnTo>
                  <a:lnTo>
                    <a:pt x="1834718" y="867371"/>
                  </a:lnTo>
                  <a:lnTo>
                    <a:pt x="1803742" y="854240"/>
                  </a:lnTo>
                  <a:lnTo>
                    <a:pt x="1803742" y="1019111"/>
                  </a:lnTo>
                  <a:lnTo>
                    <a:pt x="1803742" y="1020038"/>
                  </a:lnTo>
                  <a:lnTo>
                    <a:pt x="1798916" y="1042619"/>
                  </a:lnTo>
                  <a:lnTo>
                    <a:pt x="1785708" y="1061643"/>
                  </a:lnTo>
                  <a:lnTo>
                    <a:pt x="1766493" y="1074432"/>
                  </a:lnTo>
                  <a:lnTo>
                    <a:pt x="1743557" y="1078725"/>
                  </a:lnTo>
                  <a:lnTo>
                    <a:pt x="1721485" y="1073480"/>
                  </a:lnTo>
                  <a:lnTo>
                    <a:pt x="1703222" y="1060500"/>
                  </a:lnTo>
                  <a:lnTo>
                    <a:pt x="1690776" y="1041844"/>
                  </a:lnTo>
                  <a:lnTo>
                    <a:pt x="1686267" y="1020038"/>
                  </a:lnTo>
                  <a:lnTo>
                    <a:pt x="1686267" y="1019111"/>
                  </a:lnTo>
                  <a:lnTo>
                    <a:pt x="1690890" y="996442"/>
                  </a:lnTo>
                  <a:lnTo>
                    <a:pt x="1703781" y="977760"/>
                  </a:lnTo>
                  <a:lnTo>
                    <a:pt x="1722958" y="965403"/>
                  </a:lnTo>
                  <a:lnTo>
                    <a:pt x="1746478" y="961237"/>
                  </a:lnTo>
                  <a:lnTo>
                    <a:pt x="1768944" y="966152"/>
                  </a:lnTo>
                  <a:lnTo>
                    <a:pt x="1787156" y="978712"/>
                  </a:lnTo>
                  <a:lnTo>
                    <a:pt x="1799374" y="997127"/>
                  </a:lnTo>
                  <a:lnTo>
                    <a:pt x="1803742" y="1019111"/>
                  </a:lnTo>
                  <a:lnTo>
                    <a:pt x="1803742" y="854240"/>
                  </a:lnTo>
                  <a:lnTo>
                    <a:pt x="1792744" y="849566"/>
                  </a:lnTo>
                  <a:lnTo>
                    <a:pt x="1746034" y="843153"/>
                  </a:lnTo>
                  <a:lnTo>
                    <a:pt x="1698586" y="849325"/>
                  </a:lnTo>
                  <a:lnTo>
                    <a:pt x="1656016" y="867041"/>
                  </a:lnTo>
                  <a:lnTo>
                    <a:pt x="1620012" y="894638"/>
                  </a:lnTo>
                  <a:lnTo>
                    <a:pt x="1592237" y="930478"/>
                  </a:lnTo>
                  <a:lnTo>
                    <a:pt x="1574393" y="972807"/>
                  </a:lnTo>
                  <a:lnTo>
                    <a:pt x="1568119" y="1020038"/>
                  </a:lnTo>
                  <a:lnTo>
                    <a:pt x="1574533" y="1066571"/>
                  </a:lnTo>
                  <a:lnTo>
                    <a:pt x="1592402" y="1108595"/>
                  </a:lnTo>
                  <a:lnTo>
                    <a:pt x="1620012" y="1144371"/>
                  </a:lnTo>
                  <a:lnTo>
                    <a:pt x="1655635" y="1172159"/>
                  </a:lnTo>
                  <a:lnTo>
                    <a:pt x="1697545" y="1190218"/>
                  </a:lnTo>
                  <a:lnTo>
                    <a:pt x="1744002" y="1196822"/>
                  </a:lnTo>
                  <a:lnTo>
                    <a:pt x="1791042" y="1190650"/>
                  </a:lnTo>
                  <a:lnTo>
                    <a:pt x="1833499" y="1172743"/>
                  </a:lnTo>
                  <a:lnTo>
                    <a:pt x="1869579" y="1144866"/>
                  </a:lnTo>
                  <a:lnTo>
                    <a:pt x="1897532" y="1108786"/>
                  </a:lnTo>
                  <a:lnTo>
                    <a:pt x="1910283" y="1078725"/>
                  </a:lnTo>
                  <a:lnTo>
                    <a:pt x="1915566" y="1066279"/>
                  </a:lnTo>
                  <a:lnTo>
                    <a:pt x="1921903" y="1019111"/>
                  </a:lnTo>
                  <a:close/>
                </a:path>
                <a:path w="3019425" h="3020695">
                  <a:moveTo>
                    <a:pt x="2352090" y="1068146"/>
                  </a:moveTo>
                  <a:lnTo>
                    <a:pt x="2329319" y="1000188"/>
                  </a:lnTo>
                  <a:lnTo>
                    <a:pt x="2279116" y="956919"/>
                  </a:lnTo>
                  <a:lnTo>
                    <a:pt x="2232723" y="944410"/>
                  </a:lnTo>
                  <a:lnTo>
                    <a:pt x="2232723" y="1077391"/>
                  </a:lnTo>
                  <a:lnTo>
                    <a:pt x="2229574" y="1082878"/>
                  </a:lnTo>
                  <a:lnTo>
                    <a:pt x="2224671" y="1087564"/>
                  </a:lnTo>
                  <a:lnTo>
                    <a:pt x="2219706" y="1091984"/>
                  </a:lnTo>
                  <a:lnTo>
                    <a:pt x="1532610" y="1785340"/>
                  </a:lnTo>
                  <a:lnTo>
                    <a:pt x="1520329" y="1795767"/>
                  </a:lnTo>
                  <a:lnTo>
                    <a:pt x="1509522" y="1799374"/>
                  </a:lnTo>
                  <a:lnTo>
                    <a:pt x="1498625" y="1796021"/>
                  </a:lnTo>
                  <a:lnTo>
                    <a:pt x="1486115" y="1785594"/>
                  </a:lnTo>
                  <a:lnTo>
                    <a:pt x="801166" y="1094270"/>
                  </a:lnTo>
                  <a:lnTo>
                    <a:pt x="795121" y="1089177"/>
                  </a:lnTo>
                  <a:lnTo>
                    <a:pt x="789012" y="1083792"/>
                  </a:lnTo>
                  <a:lnTo>
                    <a:pt x="785368" y="1077226"/>
                  </a:lnTo>
                  <a:lnTo>
                    <a:pt x="786739" y="1068590"/>
                  </a:lnTo>
                  <a:lnTo>
                    <a:pt x="791832" y="1062901"/>
                  </a:lnTo>
                  <a:lnTo>
                    <a:pt x="798588" y="1061199"/>
                  </a:lnTo>
                  <a:lnTo>
                    <a:pt x="806119" y="1061542"/>
                  </a:lnTo>
                  <a:lnTo>
                    <a:pt x="813473" y="1062024"/>
                  </a:lnTo>
                  <a:lnTo>
                    <a:pt x="881811" y="1061872"/>
                  </a:lnTo>
                  <a:lnTo>
                    <a:pt x="884250" y="1061872"/>
                  </a:lnTo>
                  <a:lnTo>
                    <a:pt x="899515" y="1061834"/>
                  </a:lnTo>
                  <a:lnTo>
                    <a:pt x="939279" y="1057541"/>
                  </a:lnTo>
                  <a:lnTo>
                    <a:pt x="973912" y="1022985"/>
                  </a:lnTo>
                  <a:lnTo>
                    <a:pt x="978128" y="198272"/>
                  </a:lnTo>
                  <a:lnTo>
                    <a:pt x="981938" y="159397"/>
                  </a:lnTo>
                  <a:lnTo>
                    <a:pt x="994994" y="134734"/>
                  </a:lnTo>
                  <a:lnTo>
                    <a:pt x="1019860" y="121780"/>
                  </a:lnTo>
                  <a:lnTo>
                    <a:pt x="1059027" y="118008"/>
                  </a:lnTo>
                  <a:lnTo>
                    <a:pt x="1510245" y="118008"/>
                  </a:lnTo>
                  <a:lnTo>
                    <a:pt x="1964410" y="118033"/>
                  </a:lnTo>
                  <a:lnTo>
                    <a:pt x="2023237" y="135026"/>
                  </a:lnTo>
                  <a:lnTo>
                    <a:pt x="2039950" y="194767"/>
                  </a:lnTo>
                  <a:lnTo>
                    <a:pt x="2039975" y="982179"/>
                  </a:lnTo>
                  <a:lnTo>
                    <a:pt x="2043785" y="1020368"/>
                  </a:lnTo>
                  <a:lnTo>
                    <a:pt x="2056688" y="1044879"/>
                  </a:lnTo>
                  <a:lnTo>
                    <a:pt x="2080882" y="1057960"/>
                  </a:lnTo>
                  <a:lnTo>
                    <a:pt x="2118550" y="1061859"/>
                  </a:lnTo>
                  <a:lnTo>
                    <a:pt x="2168918" y="1061834"/>
                  </a:lnTo>
                  <a:lnTo>
                    <a:pt x="2207018" y="1061974"/>
                  </a:lnTo>
                  <a:lnTo>
                    <a:pt x="2210257" y="1061808"/>
                  </a:lnTo>
                  <a:lnTo>
                    <a:pt x="2214334" y="1061618"/>
                  </a:lnTo>
                  <a:lnTo>
                    <a:pt x="2221674" y="1061681"/>
                  </a:lnTo>
                  <a:lnTo>
                    <a:pt x="2228037" y="1064044"/>
                  </a:lnTo>
                  <a:lnTo>
                    <a:pt x="2232431" y="1070571"/>
                  </a:lnTo>
                  <a:lnTo>
                    <a:pt x="2232723" y="1077391"/>
                  </a:lnTo>
                  <a:lnTo>
                    <a:pt x="2232723" y="944410"/>
                  </a:lnTo>
                  <a:lnTo>
                    <a:pt x="2232342" y="944346"/>
                  </a:lnTo>
                  <a:lnTo>
                    <a:pt x="2230590" y="944092"/>
                  </a:lnTo>
                  <a:lnTo>
                    <a:pt x="2215845" y="943254"/>
                  </a:lnTo>
                  <a:lnTo>
                    <a:pt x="2201024" y="943406"/>
                  </a:lnTo>
                  <a:lnTo>
                    <a:pt x="2186317" y="944346"/>
                  </a:lnTo>
                  <a:lnTo>
                    <a:pt x="2172258" y="944067"/>
                  </a:lnTo>
                  <a:lnTo>
                    <a:pt x="2163330" y="939787"/>
                  </a:lnTo>
                  <a:lnTo>
                    <a:pt x="2158657" y="930732"/>
                  </a:lnTo>
                  <a:lnTo>
                    <a:pt x="2157336" y="916089"/>
                  </a:lnTo>
                  <a:lnTo>
                    <a:pt x="2157539" y="864260"/>
                  </a:lnTo>
                  <a:lnTo>
                    <a:pt x="2157692" y="812444"/>
                  </a:lnTo>
                  <a:lnTo>
                    <a:pt x="2157819" y="760628"/>
                  </a:lnTo>
                  <a:lnTo>
                    <a:pt x="2157907" y="708812"/>
                  </a:lnTo>
                  <a:lnTo>
                    <a:pt x="2157984" y="656983"/>
                  </a:lnTo>
                  <a:lnTo>
                    <a:pt x="2158047" y="449707"/>
                  </a:lnTo>
                  <a:lnTo>
                    <a:pt x="2157907" y="190614"/>
                  </a:lnTo>
                  <a:lnTo>
                    <a:pt x="2153475" y="143078"/>
                  </a:lnTo>
                  <a:lnTo>
                    <a:pt x="2145665" y="118008"/>
                  </a:lnTo>
                  <a:lnTo>
                    <a:pt x="2140534" y="101485"/>
                  </a:lnTo>
                  <a:lnTo>
                    <a:pt x="2119604" y="66332"/>
                  </a:lnTo>
                  <a:lnTo>
                    <a:pt x="2091207" y="38100"/>
                  </a:lnTo>
                  <a:lnTo>
                    <a:pt x="2055825" y="17322"/>
                  </a:lnTo>
                  <a:lnTo>
                    <a:pt x="2013991" y="4470"/>
                  </a:lnTo>
                  <a:lnTo>
                    <a:pt x="1966188" y="50"/>
                  </a:lnTo>
                  <a:lnTo>
                    <a:pt x="1865274" y="0"/>
                  </a:lnTo>
                  <a:lnTo>
                    <a:pt x="1054912" y="38"/>
                  </a:lnTo>
                  <a:lnTo>
                    <a:pt x="1005687" y="4406"/>
                  </a:lnTo>
                  <a:lnTo>
                    <a:pt x="962926" y="17195"/>
                  </a:lnTo>
                  <a:lnTo>
                    <a:pt x="927023" y="37998"/>
                  </a:lnTo>
                  <a:lnTo>
                    <a:pt x="898385" y="66433"/>
                  </a:lnTo>
                  <a:lnTo>
                    <a:pt x="877430" y="102108"/>
                  </a:lnTo>
                  <a:lnTo>
                    <a:pt x="864552" y="144589"/>
                  </a:lnTo>
                  <a:lnTo>
                    <a:pt x="860158" y="193509"/>
                  </a:lnTo>
                  <a:lnTo>
                    <a:pt x="860145" y="886548"/>
                  </a:lnTo>
                  <a:lnTo>
                    <a:pt x="859243" y="919416"/>
                  </a:lnTo>
                  <a:lnTo>
                    <a:pt x="852932" y="936345"/>
                  </a:lnTo>
                  <a:lnTo>
                    <a:pt x="835787" y="942708"/>
                  </a:lnTo>
                  <a:lnTo>
                    <a:pt x="802386" y="943889"/>
                  </a:lnTo>
                  <a:lnTo>
                    <a:pt x="760603" y="949477"/>
                  </a:lnTo>
                  <a:lnTo>
                    <a:pt x="725068" y="965111"/>
                  </a:lnTo>
                  <a:lnTo>
                    <a:pt x="676554" y="1024077"/>
                  </a:lnTo>
                  <a:lnTo>
                    <a:pt x="666915" y="1061542"/>
                  </a:lnTo>
                  <a:lnTo>
                    <a:pt x="666788" y="1064044"/>
                  </a:lnTo>
                  <a:lnTo>
                    <a:pt x="668934" y="1099870"/>
                  </a:lnTo>
                  <a:lnTo>
                    <a:pt x="683158" y="1135786"/>
                  </a:lnTo>
                  <a:lnTo>
                    <a:pt x="709244" y="1169416"/>
                  </a:lnTo>
                  <a:lnTo>
                    <a:pt x="1405305" y="1870494"/>
                  </a:lnTo>
                  <a:lnTo>
                    <a:pt x="1446568" y="1903501"/>
                  </a:lnTo>
                  <a:lnTo>
                    <a:pt x="1488236" y="1920049"/>
                  </a:lnTo>
                  <a:lnTo>
                    <a:pt x="1530032" y="1920113"/>
                  </a:lnTo>
                  <a:lnTo>
                    <a:pt x="1571701" y="1903691"/>
                  </a:lnTo>
                  <a:lnTo>
                    <a:pt x="1612963" y="1870748"/>
                  </a:lnTo>
                  <a:lnTo>
                    <a:pt x="1683931" y="1799374"/>
                  </a:lnTo>
                  <a:lnTo>
                    <a:pt x="2248268" y="1231239"/>
                  </a:lnTo>
                  <a:lnTo>
                    <a:pt x="2314918" y="1163066"/>
                  </a:lnTo>
                  <a:lnTo>
                    <a:pt x="2349423" y="1102156"/>
                  </a:lnTo>
                  <a:lnTo>
                    <a:pt x="2352090" y="1068146"/>
                  </a:lnTo>
                  <a:close/>
                </a:path>
                <a:path w="3019425" h="3020695">
                  <a:moveTo>
                    <a:pt x="3019196" y="2100110"/>
                  </a:moveTo>
                  <a:lnTo>
                    <a:pt x="3000591" y="2047316"/>
                  </a:lnTo>
                  <a:lnTo>
                    <a:pt x="2971698" y="2003933"/>
                  </a:lnTo>
                  <a:lnTo>
                    <a:pt x="2931782" y="1970747"/>
                  </a:lnTo>
                  <a:lnTo>
                    <a:pt x="2880080" y="1948535"/>
                  </a:lnTo>
                  <a:lnTo>
                    <a:pt x="2805722" y="1941664"/>
                  </a:lnTo>
                  <a:lnTo>
                    <a:pt x="2768803" y="1946757"/>
                  </a:lnTo>
                  <a:lnTo>
                    <a:pt x="2731973" y="1955457"/>
                  </a:lnTo>
                  <a:lnTo>
                    <a:pt x="2192591" y="2101088"/>
                  </a:lnTo>
                  <a:lnTo>
                    <a:pt x="2182368" y="2103424"/>
                  </a:lnTo>
                  <a:lnTo>
                    <a:pt x="2174544" y="2103056"/>
                  </a:lnTo>
                  <a:lnTo>
                    <a:pt x="2168360" y="2098370"/>
                  </a:lnTo>
                  <a:lnTo>
                    <a:pt x="2138896" y="2040699"/>
                  </a:lnTo>
                  <a:lnTo>
                    <a:pt x="2105113" y="2003933"/>
                  </a:lnTo>
                  <a:lnTo>
                    <a:pt x="2063242" y="1978469"/>
                  </a:lnTo>
                  <a:lnTo>
                    <a:pt x="2014791" y="1965286"/>
                  </a:lnTo>
                  <a:lnTo>
                    <a:pt x="1961299" y="1965375"/>
                  </a:lnTo>
                  <a:lnTo>
                    <a:pt x="1911223" y="1971827"/>
                  </a:lnTo>
                  <a:lnTo>
                    <a:pt x="1811121" y="1985302"/>
                  </a:lnTo>
                  <a:lnTo>
                    <a:pt x="1711134" y="1999513"/>
                  </a:lnTo>
                  <a:lnTo>
                    <a:pt x="1560906" y="2021979"/>
                  </a:lnTo>
                  <a:lnTo>
                    <a:pt x="1510550" y="2028875"/>
                  </a:lnTo>
                  <a:lnTo>
                    <a:pt x="1460157" y="2034768"/>
                  </a:lnTo>
                  <a:lnTo>
                    <a:pt x="1409700" y="2039289"/>
                  </a:lnTo>
                  <a:lnTo>
                    <a:pt x="1359141" y="2042071"/>
                  </a:lnTo>
                  <a:lnTo>
                    <a:pt x="1308455" y="2042731"/>
                  </a:lnTo>
                  <a:lnTo>
                    <a:pt x="1257617" y="2040928"/>
                  </a:lnTo>
                  <a:lnTo>
                    <a:pt x="1206588" y="2036267"/>
                  </a:lnTo>
                  <a:lnTo>
                    <a:pt x="1168501" y="2032279"/>
                  </a:lnTo>
                  <a:lnTo>
                    <a:pt x="1130287" y="2029294"/>
                  </a:lnTo>
                  <a:lnTo>
                    <a:pt x="1053744" y="2024761"/>
                  </a:lnTo>
                  <a:lnTo>
                    <a:pt x="1029500" y="2027516"/>
                  </a:lnTo>
                  <a:lnTo>
                    <a:pt x="1009777" y="2037854"/>
                  </a:lnTo>
                  <a:lnTo>
                    <a:pt x="995921" y="2054428"/>
                  </a:lnTo>
                  <a:lnTo>
                    <a:pt x="989279" y="2075903"/>
                  </a:lnTo>
                  <a:lnTo>
                    <a:pt x="990688" y="2099094"/>
                  </a:lnTo>
                  <a:lnTo>
                    <a:pt x="1014831" y="2133930"/>
                  </a:lnTo>
                  <a:lnTo>
                    <a:pt x="1186522" y="2154428"/>
                  </a:lnTo>
                  <a:lnTo>
                    <a:pt x="1236891" y="2158263"/>
                  </a:lnTo>
                  <a:lnTo>
                    <a:pt x="1287272" y="2160905"/>
                  </a:lnTo>
                  <a:lnTo>
                    <a:pt x="1337678" y="2161870"/>
                  </a:lnTo>
                  <a:lnTo>
                    <a:pt x="1388110" y="2160638"/>
                  </a:lnTo>
                  <a:lnTo>
                    <a:pt x="1438554" y="2156752"/>
                  </a:lnTo>
                  <a:lnTo>
                    <a:pt x="1487919" y="2151113"/>
                  </a:lnTo>
                  <a:lnTo>
                    <a:pt x="1537208" y="2144865"/>
                  </a:lnTo>
                  <a:lnTo>
                    <a:pt x="1586445" y="2138134"/>
                  </a:lnTo>
                  <a:lnTo>
                    <a:pt x="1635645" y="2131072"/>
                  </a:lnTo>
                  <a:lnTo>
                    <a:pt x="1783194" y="2109241"/>
                  </a:lnTo>
                  <a:lnTo>
                    <a:pt x="1909724" y="2091448"/>
                  </a:lnTo>
                  <a:lnTo>
                    <a:pt x="1948434" y="2086571"/>
                  </a:lnTo>
                  <a:lnTo>
                    <a:pt x="1987219" y="2082533"/>
                  </a:lnTo>
                  <a:lnTo>
                    <a:pt x="2008987" y="2084412"/>
                  </a:lnTo>
                  <a:lnTo>
                    <a:pt x="2027504" y="2093391"/>
                  </a:lnTo>
                  <a:lnTo>
                    <a:pt x="2042185" y="2108174"/>
                  </a:lnTo>
                  <a:lnTo>
                    <a:pt x="2052434" y="2127453"/>
                  </a:lnTo>
                  <a:lnTo>
                    <a:pt x="2056130" y="2148116"/>
                  </a:lnTo>
                  <a:lnTo>
                    <a:pt x="2051761" y="2165464"/>
                  </a:lnTo>
                  <a:lnTo>
                    <a:pt x="2013686" y="2201278"/>
                  </a:lnTo>
                  <a:lnTo>
                    <a:pt x="1972957" y="2223249"/>
                  </a:lnTo>
                  <a:lnTo>
                    <a:pt x="1924672" y="2244877"/>
                  </a:lnTo>
                  <a:lnTo>
                    <a:pt x="1876094" y="2265794"/>
                  </a:lnTo>
                  <a:lnTo>
                    <a:pt x="1827212" y="2285962"/>
                  </a:lnTo>
                  <a:lnTo>
                    <a:pt x="1778025" y="2305405"/>
                  </a:lnTo>
                  <a:lnTo>
                    <a:pt x="1728546" y="2324087"/>
                  </a:lnTo>
                  <a:lnTo>
                    <a:pt x="1678762" y="2342032"/>
                  </a:lnTo>
                  <a:lnTo>
                    <a:pt x="1632153" y="2357882"/>
                  </a:lnTo>
                  <a:lnTo>
                    <a:pt x="1585277" y="2372880"/>
                  </a:lnTo>
                  <a:lnTo>
                    <a:pt x="1538173" y="2387181"/>
                  </a:lnTo>
                  <a:lnTo>
                    <a:pt x="1490903" y="2400960"/>
                  </a:lnTo>
                  <a:lnTo>
                    <a:pt x="1470647" y="2410244"/>
                  </a:lnTo>
                  <a:lnTo>
                    <a:pt x="1455813" y="2424239"/>
                  </a:lnTo>
                  <a:lnTo>
                    <a:pt x="1447038" y="2441714"/>
                  </a:lnTo>
                  <a:lnTo>
                    <a:pt x="1444904" y="2461463"/>
                  </a:lnTo>
                  <a:lnTo>
                    <a:pt x="1449933" y="2481427"/>
                  </a:lnTo>
                  <a:lnTo>
                    <a:pt x="1461262" y="2498204"/>
                  </a:lnTo>
                  <a:lnTo>
                    <a:pt x="1477568" y="2510434"/>
                  </a:lnTo>
                  <a:lnTo>
                    <a:pt x="1497495" y="2516733"/>
                  </a:lnTo>
                  <a:lnTo>
                    <a:pt x="1507197" y="2517025"/>
                  </a:lnTo>
                  <a:lnTo>
                    <a:pt x="1516634" y="2515692"/>
                  </a:lnTo>
                  <a:lnTo>
                    <a:pt x="1585950" y="2496096"/>
                  </a:lnTo>
                  <a:lnTo>
                    <a:pt x="1636522" y="2480487"/>
                  </a:lnTo>
                  <a:lnTo>
                    <a:pt x="1686763" y="2464016"/>
                  </a:lnTo>
                  <a:lnTo>
                    <a:pt x="1736699" y="2446693"/>
                  </a:lnTo>
                  <a:lnTo>
                    <a:pt x="1786343" y="2428544"/>
                  </a:lnTo>
                  <a:lnTo>
                    <a:pt x="1835683" y="2409621"/>
                  </a:lnTo>
                  <a:lnTo>
                    <a:pt x="1884743" y="2389949"/>
                  </a:lnTo>
                  <a:lnTo>
                    <a:pt x="1933536" y="2369553"/>
                  </a:lnTo>
                  <a:lnTo>
                    <a:pt x="1982076" y="2348458"/>
                  </a:lnTo>
                  <a:lnTo>
                    <a:pt x="2030361" y="2326716"/>
                  </a:lnTo>
                  <a:lnTo>
                    <a:pt x="2090381" y="2292642"/>
                  </a:lnTo>
                  <a:lnTo>
                    <a:pt x="2140115" y="2244775"/>
                  </a:lnTo>
                  <a:lnTo>
                    <a:pt x="2145373" y="2239264"/>
                  </a:lnTo>
                  <a:lnTo>
                    <a:pt x="2772435" y="2066734"/>
                  </a:lnTo>
                  <a:lnTo>
                    <a:pt x="2812618" y="2059089"/>
                  </a:lnTo>
                  <a:lnTo>
                    <a:pt x="2833001" y="2059343"/>
                  </a:lnTo>
                  <a:lnTo>
                    <a:pt x="2870974" y="2072132"/>
                  </a:lnTo>
                  <a:lnTo>
                    <a:pt x="2900108" y="2116023"/>
                  </a:lnTo>
                  <a:lnTo>
                    <a:pt x="2901010" y="2134222"/>
                  </a:lnTo>
                  <a:lnTo>
                    <a:pt x="2896946" y="2150846"/>
                  </a:lnTo>
                  <a:lnTo>
                    <a:pt x="2868066" y="2184387"/>
                  </a:lnTo>
                  <a:lnTo>
                    <a:pt x="2794724" y="2217940"/>
                  </a:lnTo>
                  <a:lnTo>
                    <a:pt x="2698610" y="2258276"/>
                  </a:lnTo>
                  <a:lnTo>
                    <a:pt x="2554757" y="2319566"/>
                  </a:lnTo>
                  <a:lnTo>
                    <a:pt x="2076157" y="2525992"/>
                  </a:lnTo>
                  <a:lnTo>
                    <a:pt x="1932241" y="2587142"/>
                  </a:lnTo>
                  <a:lnTo>
                    <a:pt x="1883092" y="2607195"/>
                  </a:lnTo>
                  <a:lnTo>
                    <a:pt x="1833765" y="2625953"/>
                  </a:lnTo>
                  <a:lnTo>
                    <a:pt x="1784235" y="2643263"/>
                  </a:lnTo>
                  <a:lnTo>
                    <a:pt x="1734464" y="2658999"/>
                  </a:lnTo>
                  <a:lnTo>
                    <a:pt x="1684375" y="2673058"/>
                  </a:lnTo>
                  <a:lnTo>
                    <a:pt x="1633943" y="2685288"/>
                  </a:lnTo>
                  <a:lnTo>
                    <a:pt x="1583118" y="2695587"/>
                  </a:lnTo>
                  <a:lnTo>
                    <a:pt x="1531848" y="2703804"/>
                  </a:lnTo>
                  <a:lnTo>
                    <a:pt x="1480108" y="2709824"/>
                  </a:lnTo>
                  <a:lnTo>
                    <a:pt x="1427822" y="2713520"/>
                  </a:lnTo>
                  <a:lnTo>
                    <a:pt x="1374965" y="2714764"/>
                  </a:lnTo>
                  <a:lnTo>
                    <a:pt x="1321485" y="2713444"/>
                  </a:lnTo>
                  <a:lnTo>
                    <a:pt x="1271803" y="2711386"/>
                  </a:lnTo>
                  <a:lnTo>
                    <a:pt x="1222082" y="2710040"/>
                  </a:lnTo>
                  <a:lnTo>
                    <a:pt x="1172337" y="2709227"/>
                  </a:lnTo>
                  <a:lnTo>
                    <a:pt x="1122565" y="2708783"/>
                  </a:lnTo>
                  <a:lnTo>
                    <a:pt x="973239" y="2708033"/>
                  </a:lnTo>
                  <a:lnTo>
                    <a:pt x="923480" y="2707436"/>
                  </a:lnTo>
                  <a:lnTo>
                    <a:pt x="873315" y="2724480"/>
                  </a:lnTo>
                  <a:lnTo>
                    <a:pt x="832726" y="2795701"/>
                  </a:lnTo>
                  <a:lnTo>
                    <a:pt x="805205" y="2852559"/>
                  </a:lnTo>
                  <a:lnTo>
                    <a:pt x="791921" y="2880131"/>
                  </a:lnTo>
                  <a:lnTo>
                    <a:pt x="779449" y="2895041"/>
                  </a:lnTo>
                  <a:lnTo>
                    <a:pt x="761390" y="2901162"/>
                  </a:lnTo>
                  <a:lnTo>
                    <a:pt x="731405" y="2902356"/>
                  </a:lnTo>
                  <a:lnTo>
                    <a:pt x="171056" y="2902381"/>
                  </a:lnTo>
                  <a:lnTo>
                    <a:pt x="142811" y="2898419"/>
                  </a:lnTo>
                  <a:lnTo>
                    <a:pt x="124866" y="2886392"/>
                  </a:lnTo>
                  <a:lnTo>
                    <a:pt x="117081" y="2866047"/>
                  </a:lnTo>
                  <a:lnTo>
                    <a:pt x="119354" y="2837154"/>
                  </a:lnTo>
                  <a:lnTo>
                    <a:pt x="132105" y="2781985"/>
                  </a:lnTo>
                  <a:lnTo>
                    <a:pt x="146481" y="2727274"/>
                  </a:lnTo>
                  <a:lnTo>
                    <a:pt x="162890" y="2673146"/>
                  </a:lnTo>
                  <a:lnTo>
                    <a:pt x="181737" y="2619743"/>
                  </a:lnTo>
                  <a:lnTo>
                    <a:pt x="200025" y="2574404"/>
                  </a:lnTo>
                  <a:lnTo>
                    <a:pt x="219964" y="2530513"/>
                  </a:lnTo>
                  <a:lnTo>
                    <a:pt x="241706" y="2488184"/>
                  </a:lnTo>
                  <a:lnTo>
                    <a:pt x="265417" y="2447556"/>
                  </a:lnTo>
                  <a:lnTo>
                    <a:pt x="291261" y="2408745"/>
                  </a:lnTo>
                  <a:lnTo>
                    <a:pt x="319366" y="2371915"/>
                  </a:lnTo>
                  <a:lnTo>
                    <a:pt x="349910" y="2337181"/>
                  </a:lnTo>
                  <a:lnTo>
                    <a:pt x="383057" y="2304669"/>
                  </a:lnTo>
                  <a:lnTo>
                    <a:pt x="418947" y="2274532"/>
                  </a:lnTo>
                  <a:lnTo>
                    <a:pt x="457746" y="2246884"/>
                  </a:lnTo>
                  <a:lnTo>
                    <a:pt x="499605" y="2221865"/>
                  </a:lnTo>
                  <a:lnTo>
                    <a:pt x="544690" y="2199627"/>
                  </a:lnTo>
                  <a:lnTo>
                    <a:pt x="566039" y="2185352"/>
                  </a:lnTo>
                  <a:lnTo>
                    <a:pt x="582434" y="2144725"/>
                  </a:lnTo>
                  <a:lnTo>
                    <a:pt x="563473" y="2101862"/>
                  </a:lnTo>
                  <a:lnTo>
                    <a:pt x="521169" y="2086813"/>
                  </a:lnTo>
                  <a:lnTo>
                    <a:pt x="495477" y="2093137"/>
                  </a:lnTo>
                  <a:lnTo>
                    <a:pt x="451142" y="2113940"/>
                  </a:lnTo>
                  <a:lnTo>
                    <a:pt x="408901" y="2137537"/>
                  </a:lnTo>
                  <a:lnTo>
                    <a:pt x="368731" y="2163889"/>
                  </a:lnTo>
                  <a:lnTo>
                    <a:pt x="330619" y="2192947"/>
                  </a:lnTo>
                  <a:lnTo>
                    <a:pt x="294538" y="2224684"/>
                  </a:lnTo>
                  <a:lnTo>
                    <a:pt x="260489" y="2259050"/>
                  </a:lnTo>
                  <a:lnTo>
                    <a:pt x="228422" y="2296007"/>
                  </a:lnTo>
                  <a:lnTo>
                    <a:pt x="196850" y="2337333"/>
                  </a:lnTo>
                  <a:lnTo>
                    <a:pt x="168084" y="2379954"/>
                  </a:lnTo>
                  <a:lnTo>
                    <a:pt x="141947" y="2423795"/>
                  </a:lnTo>
                  <a:lnTo>
                    <a:pt x="118237" y="2468753"/>
                  </a:lnTo>
                  <a:lnTo>
                    <a:pt x="96774" y="2514752"/>
                  </a:lnTo>
                  <a:lnTo>
                    <a:pt x="77393" y="2561691"/>
                  </a:lnTo>
                  <a:lnTo>
                    <a:pt x="59880" y="2609507"/>
                  </a:lnTo>
                  <a:lnTo>
                    <a:pt x="44081" y="2658097"/>
                  </a:lnTo>
                  <a:lnTo>
                    <a:pt x="29781" y="2707360"/>
                  </a:lnTo>
                  <a:lnTo>
                    <a:pt x="16814" y="2757246"/>
                  </a:lnTo>
                  <a:lnTo>
                    <a:pt x="6565" y="2798826"/>
                  </a:lnTo>
                  <a:lnTo>
                    <a:pt x="0" y="2840812"/>
                  </a:lnTo>
                  <a:lnTo>
                    <a:pt x="2120" y="2890189"/>
                  </a:lnTo>
                  <a:lnTo>
                    <a:pt x="15290" y="2932709"/>
                  </a:lnTo>
                  <a:lnTo>
                    <a:pt x="39065" y="2968472"/>
                  </a:lnTo>
                  <a:lnTo>
                    <a:pt x="73050" y="2997644"/>
                  </a:lnTo>
                  <a:lnTo>
                    <a:pt x="116840" y="3020364"/>
                  </a:lnTo>
                  <a:lnTo>
                    <a:pt x="777544" y="3020364"/>
                  </a:lnTo>
                  <a:lnTo>
                    <a:pt x="826223" y="3002838"/>
                  </a:lnTo>
                  <a:lnTo>
                    <a:pt x="865212" y="2975102"/>
                  </a:lnTo>
                  <a:lnTo>
                    <a:pt x="895642" y="2937510"/>
                  </a:lnTo>
                  <a:lnTo>
                    <a:pt x="918629" y="2890443"/>
                  </a:lnTo>
                  <a:lnTo>
                    <a:pt x="935012" y="2852305"/>
                  </a:lnTo>
                  <a:lnTo>
                    <a:pt x="951852" y="2833268"/>
                  </a:lnTo>
                  <a:lnTo>
                    <a:pt x="977582" y="2826728"/>
                  </a:lnTo>
                  <a:lnTo>
                    <a:pt x="1020635" y="2826054"/>
                  </a:lnTo>
                  <a:lnTo>
                    <a:pt x="1070102" y="2826308"/>
                  </a:lnTo>
                  <a:lnTo>
                    <a:pt x="1119555" y="2826905"/>
                  </a:lnTo>
                  <a:lnTo>
                    <a:pt x="1218450" y="2828569"/>
                  </a:lnTo>
                  <a:lnTo>
                    <a:pt x="1317371" y="2829877"/>
                  </a:lnTo>
                  <a:lnTo>
                    <a:pt x="1366837" y="2830030"/>
                  </a:lnTo>
                  <a:lnTo>
                    <a:pt x="1416304" y="2829649"/>
                  </a:lnTo>
                  <a:lnTo>
                    <a:pt x="1465795" y="2828607"/>
                  </a:lnTo>
                  <a:lnTo>
                    <a:pt x="1515491" y="2825902"/>
                  </a:lnTo>
                  <a:lnTo>
                    <a:pt x="1564589" y="2820784"/>
                  </a:lnTo>
                  <a:lnTo>
                    <a:pt x="1613128" y="2813354"/>
                  </a:lnTo>
                  <a:lnTo>
                    <a:pt x="1661172" y="2803728"/>
                  </a:lnTo>
                  <a:lnTo>
                    <a:pt x="1708734" y="2792044"/>
                  </a:lnTo>
                  <a:lnTo>
                    <a:pt x="1755889" y="2778391"/>
                  </a:lnTo>
                  <a:lnTo>
                    <a:pt x="1802650" y="2762910"/>
                  </a:lnTo>
                  <a:lnTo>
                    <a:pt x="1849081" y="2745702"/>
                  </a:lnTo>
                  <a:lnTo>
                    <a:pt x="1895983" y="2727274"/>
                  </a:lnTo>
                  <a:lnTo>
                    <a:pt x="1989493" y="2689771"/>
                  </a:lnTo>
                  <a:lnTo>
                    <a:pt x="2082673" y="2651468"/>
                  </a:lnTo>
                  <a:lnTo>
                    <a:pt x="2175573" y="2612517"/>
                  </a:lnTo>
                  <a:lnTo>
                    <a:pt x="2314549" y="2553170"/>
                  </a:lnTo>
                  <a:lnTo>
                    <a:pt x="2638044" y="2412898"/>
                  </a:lnTo>
                  <a:lnTo>
                    <a:pt x="2823172" y="2333409"/>
                  </a:lnTo>
                  <a:lnTo>
                    <a:pt x="2847454" y="2322817"/>
                  </a:lnTo>
                  <a:lnTo>
                    <a:pt x="2855722" y="2319871"/>
                  </a:lnTo>
                  <a:lnTo>
                    <a:pt x="2902026" y="2301506"/>
                  </a:lnTo>
                  <a:lnTo>
                    <a:pt x="2942158" y="2276906"/>
                  </a:lnTo>
                  <a:lnTo>
                    <a:pt x="2975483" y="2245410"/>
                  </a:lnTo>
                  <a:lnTo>
                    <a:pt x="3001378" y="2206358"/>
                  </a:lnTo>
                  <a:lnTo>
                    <a:pt x="3019196" y="2159101"/>
                  </a:lnTo>
                  <a:lnTo>
                    <a:pt x="3019196" y="2100110"/>
                  </a:lnTo>
                  <a:close/>
                </a:path>
              </a:pathLst>
            </a:custGeom>
            <a:solidFill>
              <a:srgbClr val="70CC97"/>
            </a:solidFill>
          </p:spPr>
          <p:txBody>
            <a:bodyPr wrap="square" lIns="0" tIns="0" rIns="0" bIns="0" rtlCol="0"/>
            <a:lstStyle/>
            <a:p>
              <a:endParaRPr sz="1350" dirty="0"/>
            </a:p>
          </p:txBody>
        </p:sp>
      </p:grp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31D7C7B-3957-AEEE-AF3C-496F3E7B504D}"/>
              </a:ext>
            </a:extLst>
          </p:cNvPr>
          <p:cNvSpPr txBox="1"/>
          <p:nvPr/>
        </p:nvSpPr>
        <p:spPr>
          <a:xfrm>
            <a:off x="1734912" y="1444091"/>
            <a:ext cx="6574411" cy="2172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3838" marR="3810" indent="-214313">
              <a:lnSpc>
                <a:spcPts val="2303"/>
              </a:lnSpc>
              <a:spcBef>
                <a:spcPts val="1256"/>
              </a:spcBef>
              <a:buFont typeface="Courier New" panose="02070309020205020404" pitchFamily="49" charset="0"/>
              <a:buChar char="o"/>
            </a:pPr>
            <a:r>
              <a:rPr lang="pt-BR" sz="1500" dirty="0">
                <a:solidFill>
                  <a:srgbClr val="FFFFFF"/>
                </a:solidFill>
                <a:latin typeface="Gilroy-Regular"/>
                <a:cs typeface="Gilroy-Regular"/>
              </a:rPr>
              <a:t>Desconto Básico de Tarifa (DBT): 5% para todos os usuários que utilizam sistema de cobrança eletrônica AVI/TAG</a:t>
            </a:r>
          </a:p>
          <a:p>
            <a:pPr marL="223838" marR="3810" indent="-214313">
              <a:lnSpc>
                <a:spcPts val="2303"/>
              </a:lnSpc>
              <a:spcBef>
                <a:spcPts val="1256"/>
              </a:spcBef>
              <a:buFont typeface="Courier New" panose="02070309020205020404" pitchFamily="49" charset="0"/>
              <a:buChar char="o"/>
            </a:pPr>
            <a:r>
              <a:rPr lang="pt-BR" sz="1500" dirty="0">
                <a:solidFill>
                  <a:srgbClr val="FFFFFF"/>
                </a:solidFill>
                <a:latin typeface="Gilroy-Regular"/>
                <a:cs typeface="Gilroy-Regular"/>
              </a:rPr>
              <a:t>Isenção de tarifas para motocicletas</a:t>
            </a:r>
          </a:p>
          <a:p>
            <a:pPr marL="223838" marR="3810" indent="-214313">
              <a:lnSpc>
                <a:spcPts val="2303"/>
              </a:lnSpc>
              <a:spcBef>
                <a:spcPts val="1256"/>
              </a:spcBef>
              <a:buFont typeface="Courier New" panose="02070309020205020404" pitchFamily="49" charset="0"/>
              <a:buChar char="o"/>
            </a:pPr>
            <a:r>
              <a:rPr lang="pt-BR" sz="1500" dirty="0">
                <a:solidFill>
                  <a:srgbClr val="FFFFFF"/>
                </a:solidFill>
                <a:latin typeface="Gilroy-Regular"/>
                <a:cs typeface="Gilroy-Regular"/>
              </a:rPr>
              <a:t>Desconto de Usuário Frequente (DUF): Desconto progressivo para categoria de veículos de passeio até a 30ª passagem por sentindo por praça dentro do mesmo mês, com utilização de TAG/AVI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64CBF0F2-1B6D-4D90-9E02-C5A6C6343D32}"/>
              </a:ext>
            </a:extLst>
          </p:cNvPr>
          <p:cNvSpPr txBox="1"/>
          <p:nvPr/>
        </p:nvSpPr>
        <p:spPr>
          <a:xfrm>
            <a:off x="2974841" y="3791483"/>
            <a:ext cx="1233033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50" b="1" spc="-8" dirty="0">
                <a:solidFill>
                  <a:srgbClr val="70CC97"/>
                </a:solidFill>
                <a:latin typeface="Gilroy"/>
                <a:cs typeface="Gilroy"/>
              </a:rPr>
              <a:t>Jacarezinho</a:t>
            </a:r>
            <a:endParaRPr lang="pt-BR" sz="165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8FDE239B-1628-D416-DF22-4C80AD18E663}"/>
              </a:ext>
            </a:extLst>
          </p:cNvPr>
          <p:cNvSpPr txBox="1"/>
          <p:nvPr/>
        </p:nvSpPr>
        <p:spPr>
          <a:xfrm>
            <a:off x="5257800" y="3733800"/>
            <a:ext cx="2060655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50" b="1" spc="-8" dirty="0">
                <a:solidFill>
                  <a:srgbClr val="70CC97"/>
                </a:solidFill>
                <a:latin typeface="Gilroy"/>
                <a:cs typeface="Gilroy"/>
              </a:rPr>
              <a:t>São José dos Pinhais</a:t>
            </a:r>
            <a:endParaRPr lang="pt-BR" sz="165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774940A9-9B8C-57E9-9289-B57B1D3BC1DD}"/>
              </a:ext>
            </a:extLst>
          </p:cNvPr>
          <p:cNvSpPr txBox="1"/>
          <p:nvPr/>
        </p:nvSpPr>
        <p:spPr>
          <a:xfrm>
            <a:off x="2952751" y="5128225"/>
            <a:ext cx="1714679" cy="835902"/>
          </a:xfrm>
          <a:prstGeom prst="rect">
            <a:avLst/>
          </a:prstGeom>
        </p:spPr>
        <p:txBody>
          <a:bodyPr vert="horz" wrap="square" lIns="0" tIns="28099" rIns="0" bIns="0" rtlCol="0">
            <a:spAutoFit/>
          </a:bodyPr>
          <a:lstStyle>
            <a:defPPr>
              <a:defRPr kern="0"/>
            </a:defPPr>
            <a:lvl1pPr marL="12700" marR="5080">
              <a:lnSpc>
                <a:spcPts val="1620"/>
              </a:lnSpc>
              <a:spcBef>
                <a:spcPts val="1435"/>
              </a:spcBef>
              <a:defRPr sz="1500" spc="-10">
                <a:solidFill>
                  <a:srgbClr val="FFFFFF"/>
                </a:solidFill>
                <a:latin typeface="Gilroy"/>
                <a:cs typeface="Gilroy"/>
              </a:defRPr>
            </a:lvl1pPr>
          </a:lstStyle>
          <a:p>
            <a:r>
              <a:rPr lang="pt-BR" sz="1125" dirty="0"/>
              <a:t>com utilização de 30 passagens por sentido dentro do mês na praça de Jacarezinho com TAG/AVI.</a:t>
            </a:r>
          </a:p>
        </p:txBody>
      </p:sp>
      <p:sp>
        <p:nvSpPr>
          <p:cNvPr id="45" name="object 24">
            <a:extLst>
              <a:ext uri="{FF2B5EF4-FFF2-40B4-BE49-F238E27FC236}">
                <a16:creationId xmlns:a16="http://schemas.microsoft.com/office/drawing/2014/main" id="{8DFCF108-1F6E-1007-5B33-7593B2530C07}"/>
              </a:ext>
            </a:extLst>
          </p:cNvPr>
          <p:cNvSpPr/>
          <p:nvPr/>
        </p:nvSpPr>
        <p:spPr>
          <a:xfrm>
            <a:off x="8237950" y="210027"/>
            <a:ext cx="1936179" cy="2018824"/>
          </a:xfrm>
          <a:custGeom>
            <a:avLst/>
            <a:gdLst/>
            <a:ahLst/>
            <a:cxnLst/>
            <a:rect l="l" t="t" r="r" b="b"/>
            <a:pathLst>
              <a:path w="2922904" h="2691765">
                <a:moveTo>
                  <a:pt x="2746006" y="2691333"/>
                </a:moveTo>
                <a:lnTo>
                  <a:pt x="176618" y="2691333"/>
                </a:lnTo>
                <a:lnTo>
                  <a:pt x="129669" y="2685024"/>
                </a:lnTo>
                <a:lnTo>
                  <a:pt x="87479" y="2667220"/>
                </a:lnTo>
                <a:lnTo>
                  <a:pt x="51733" y="2639604"/>
                </a:lnTo>
                <a:lnTo>
                  <a:pt x="24115" y="2603859"/>
                </a:lnTo>
                <a:lnTo>
                  <a:pt x="6309" y="2561668"/>
                </a:lnTo>
                <a:lnTo>
                  <a:pt x="0" y="2514714"/>
                </a:lnTo>
                <a:lnTo>
                  <a:pt x="0" y="176618"/>
                </a:lnTo>
                <a:lnTo>
                  <a:pt x="6309" y="129664"/>
                </a:lnTo>
                <a:lnTo>
                  <a:pt x="24115" y="87473"/>
                </a:lnTo>
                <a:lnTo>
                  <a:pt x="51733" y="51728"/>
                </a:lnTo>
                <a:lnTo>
                  <a:pt x="87479" y="24112"/>
                </a:lnTo>
                <a:lnTo>
                  <a:pt x="129669" y="6308"/>
                </a:lnTo>
                <a:lnTo>
                  <a:pt x="176618" y="0"/>
                </a:lnTo>
                <a:lnTo>
                  <a:pt x="2746006" y="0"/>
                </a:lnTo>
                <a:lnTo>
                  <a:pt x="2792960" y="6308"/>
                </a:lnTo>
                <a:lnTo>
                  <a:pt x="2835151" y="24112"/>
                </a:lnTo>
                <a:lnTo>
                  <a:pt x="2870896" y="51728"/>
                </a:lnTo>
                <a:lnTo>
                  <a:pt x="2898513" y="87473"/>
                </a:lnTo>
                <a:lnTo>
                  <a:pt x="2916316" y="129664"/>
                </a:lnTo>
                <a:lnTo>
                  <a:pt x="2922625" y="176618"/>
                </a:lnTo>
                <a:lnTo>
                  <a:pt x="2922625" y="2514714"/>
                </a:lnTo>
                <a:lnTo>
                  <a:pt x="2916316" y="2561668"/>
                </a:lnTo>
                <a:lnTo>
                  <a:pt x="2898513" y="2603859"/>
                </a:lnTo>
                <a:lnTo>
                  <a:pt x="2870896" y="2639604"/>
                </a:lnTo>
                <a:lnTo>
                  <a:pt x="2835151" y="2667220"/>
                </a:lnTo>
                <a:lnTo>
                  <a:pt x="2792960" y="2685024"/>
                </a:lnTo>
                <a:lnTo>
                  <a:pt x="2746006" y="2691333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47" name="object 29">
            <a:extLst>
              <a:ext uri="{FF2B5EF4-FFF2-40B4-BE49-F238E27FC236}">
                <a16:creationId xmlns:a16="http://schemas.microsoft.com/office/drawing/2014/main" id="{77C79362-940B-61CE-1859-17A17FF16457}"/>
              </a:ext>
            </a:extLst>
          </p:cNvPr>
          <p:cNvSpPr/>
          <p:nvPr/>
        </p:nvSpPr>
        <p:spPr>
          <a:xfrm>
            <a:off x="8147463" y="97758"/>
            <a:ext cx="376238" cy="376238"/>
          </a:xfrm>
          <a:custGeom>
            <a:avLst/>
            <a:gdLst/>
            <a:ahLst/>
            <a:cxnLst/>
            <a:rect l="l" t="t" r="r" b="b"/>
            <a:pathLst>
              <a:path w="501650" h="501650">
                <a:moveTo>
                  <a:pt x="250558" y="0"/>
                </a:moveTo>
                <a:lnTo>
                  <a:pt x="205520" y="4036"/>
                </a:lnTo>
                <a:lnTo>
                  <a:pt x="163130" y="15675"/>
                </a:lnTo>
                <a:lnTo>
                  <a:pt x="124096" y="34208"/>
                </a:lnTo>
                <a:lnTo>
                  <a:pt x="89126" y="58928"/>
                </a:lnTo>
                <a:lnTo>
                  <a:pt x="58928" y="89126"/>
                </a:lnTo>
                <a:lnTo>
                  <a:pt x="34208" y="124096"/>
                </a:lnTo>
                <a:lnTo>
                  <a:pt x="15675" y="163130"/>
                </a:lnTo>
                <a:lnTo>
                  <a:pt x="4036" y="205520"/>
                </a:lnTo>
                <a:lnTo>
                  <a:pt x="0" y="250558"/>
                </a:lnTo>
                <a:lnTo>
                  <a:pt x="4036" y="295596"/>
                </a:lnTo>
                <a:lnTo>
                  <a:pt x="15675" y="337986"/>
                </a:lnTo>
                <a:lnTo>
                  <a:pt x="34208" y="377019"/>
                </a:lnTo>
                <a:lnTo>
                  <a:pt x="58928" y="411989"/>
                </a:lnTo>
                <a:lnTo>
                  <a:pt x="89126" y="442188"/>
                </a:lnTo>
                <a:lnTo>
                  <a:pt x="124096" y="466907"/>
                </a:lnTo>
                <a:lnTo>
                  <a:pt x="163130" y="485441"/>
                </a:lnTo>
                <a:lnTo>
                  <a:pt x="205520" y="497079"/>
                </a:lnTo>
                <a:lnTo>
                  <a:pt x="250558" y="501116"/>
                </a:lnTo>
                <a:lnTo>
                  <a:pt x="295596" y="497079"/>
                </a:lnTo>
                <a:lnTo>
                  <a:pt x="337986" y="485441"/>
                </a:lnTo>
                <a:lnTo>
                  <a:pt x="377019" y="466907"/>
                </a:lnTo>
                <a:lnTo>
                  <a:pt x="411989" y="442188"/>
                </a:lnTo>
                <a:lnTo>
                  <a:pt x="442188" y="411989"/>
                </a:lnTo>
                <a:lnTo>
                  <a:pt x="466907" y="377019"/>
                </a:lnTo>
                <a:lnTo>
                  <a:pt x="485441" y="337986"/>
                </a:lnTo>
                <a:lnTo>
                  <a:pt x="497079" y="295596"/>
                </a:lnTo>
                <a:lnTo>
                  <a:pt x="501116" y="250558"/>
                </a:lnTo>
                <a:lnTo>
                  <a:pt x="497079" y="205520"/>
                </a:lnTo>
                <a:lnTo>
                  <a:pt x="485441" y="163130"/>
                </a:lnTo>
                <a:lnTo>
                  <a:pt x="466907" y="124096"/>
                </a:lnTo>
                <a:lnTo>
                  <a:pt x="442188" y="89126"/>
                </a:lnTo>
                <a:lnTo>
                  <a:pt x="411989" y="58928"/>
                </a:lnTo>
                <a:lnTo>
                  <a:pt x="377019" y="34208"/>
                </a:lnTo>
                <a:lnTo>
                  <a:pt x="337986" y="15675"/>
                </a:lnTo>
                <a:lnTo>
                  <a:pt x="295596" y="4036"/>
                </a:lnTo>
                <a:lnTo>
                  <a:pt x="250558" y="0"/>
                </a:lnTo>
                <a:close/>
              </a:path>
            </a:pathLst>
          </a:custGeom>
          <a:solidFill>
            <a:srgbClr val="70CC97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46" name="object 31">
            <a:extLst>
              <a:ext uri="{FF2B5EF4-FFF2-40B4-BE49-F238E27FC236}">
                <a16:creationId xmlns:a16="http://schemas.microsoft.com/office/drawing/2014/main" id="{4ED200A2-261C-17C0-3E3E-1844586177FC}"/>
              </a:ext>
            </a:extLst>
          </p:cNvPr>
          <p:cNvSpPr/>
          <p:nvPr/>
        </p:nvSpPr>
        <p:spPr>
          <a:xfrm>
            <a:off x="8237950" y="216821"/>
            <a:ext cx="195263" cy="125730"/>
          </a:xfrm>
          <a:custGeom>
            <a:avLst/>
            <a:gdLst/>
            <a:ahLst/>
            <a:cxnLst/>
            <a:rect l="l" t="t" r="r" b="b"/>
            <a:pathLst>
              <a:path w="260350" h="167639">
                <a:moveTo>
                  <a:pt x="6629" y="30479"/>
                </a:moveTo>
                <a:lnTo>
                  <a:pt x="1016" y="30479"/>
                </a:lnTo>
                <a:lnTo>
                  <a:pt x="1079" y="31749"/>
                </a:lnTo>
                <a:lnTo>
                  <a:pt x="1206" y="33019"/>
                </a:lnTo>
                <a:lnTo>
                  <a:pt x="1206" y="167639"/>
                </a:lnTo>
                <a:lnTo>
                  <a:pt x="79806" y="167639"/>
                </a:lnTo>
                <a:lnTo>
                  <a:pt x="79806" y="163829"/>
                </a:lnTo>
                <a:lnTo>
                  <a:pt x="7518" y="163829"/>
                </a:lnTo>
                <a:lnTo>
                  <a:pt x="7518" y="162559"/>
                </a:lnTo>
                <a:lnTo>
                  <a:pt x="7340" y="162559"/>
                </a:lnTo>
                <a:lnTo>
                  <a:pt x="6921" y="161289"/>
                </a:lnTo>
                <a:lnTo>
                  <a:pt x="5829" y="161289"/>
                </a:lnTo>
                <a:lnTo>
                  <a:pt x="5829" y="36829"/>
                </a:lnTo>
                <a:lnTo>
                  <a:pt x="7175" y="36829"/>
                </a:lnTo>
                <a:lnTo>
                  <a:pt x="7353" y="35559"/>
                </a:lnTo>
                <a:lnTo>
                  <a:pt x="7543" y="33019"/>
                </a:lnTo>
                <a:lnTo>
                  <a:pt x="7023" y="31749"/>
                </a:lnTo>
                <a:lnTo>
                  <a:pt x="6629" y="30479"/>
                </a:lnTo>
                <a:close/>
              </a:path>
              <a:path w="260350" h="167639">
                <a:moveTo>
                  <a:pt x="81622" y="53339"/>
                </a:moveTo>
                <a:lnTo>
                  <a:pt x="73926" y="53339"/>
                </a:lnTo>
                <a:lnTo>
                  <a:pt x="74002" y="161289"/>
                </a:lnTo>
                <a:lnTo>
                  <a:pt x="73355" y="162559"/>
                </a:lnTo>
                <a:lnTo>
                  <a:pt x="73482" y="163829"/>
                </a:lnTo>
                <a:lnTo>
                  <a:pt x="79806" y="163829"/>
                </a:lnTo>
                <a:lnTo>
                  <a:pt x="79806" y="161289"/>
                </a:lnTo>
                <a:lnTo>
                  <a:pt x="74879" y="161289"/>
                </a:lnTo>
                <a:lnTo>
                  <a:pt x="74879" y="54609"/>
                </a:lnTo>
                <a:lnTo>
                  <a:pt x="81191" y="54609"/>
                </a:lnTo>
                <a:lnTo>
                  <a:pt x="81622" y="53339"/>
                </a:lnTo>
                <a:close/>
              </a:path>
              <a:path w="260350" h="167639">
                <a:moveTo>
                  <a:pt x="7175" y="36829"/>
                </a:moveTo>
                <a:lnTo>
                  <a:pt x="6057" y="36829"/>
                </a:lnTo>
                <a:lnTo>
                  <a:pt x="6057" y="161289"/>
                </a:lnTo>
                <a:lnTo>
                  <a:pt x="6921" y="161289"/>
                </a:lnTo>
                <a:lnTo>
                  <a:pt x="6997" y="38099"/>
                </a:lnTo>
                <a:lnTo>
                  <a:pt x="7175" y="36829"/>
                </a:lnTo>
                <a:close/>
              </a:path>
              <a:path w="260350" h="167639">
                <a:moveTo>
                  <a:pt x="79806" y="54609"/>
                </a:moveTo>
                <a:lnTo>
                  <a:pt x="75196" y="54609"/>
                </a:lnTo>
                <a:lnTo>
                  <a:pt x="75196" y="161289"/>
                </a:lnTo>
                <a:lnTo>
                  <a:pt x="79806" y="161289"/>
                </a:lnTo>
                <a:lnTo>
                  <a:pt x="79806" y="54609"/>
                </a:lnTo>
                <a:close/>
              </a:path>
              <a:path w="260350" h="167639">
                <a:moveTo>
                  <a:pt x="80429" y="57464"/>
                </a:moveTo>
                <a:lnTo>
                  <a:pt x="80429" y="64769"/>
                </a:lnTo>
                <a:lnTo>
                  <a:pt x="80975" y="64769"/>
                </a:lnTo>
                <a:lnTo>
                  <a:pt x="81559" y="60959"/>
                </a:lnTo>
                <a:lnTo>
                  <a:pt x="80429" y="57464"/>
                </a:lnTo>
                <a:close/>
              </a:path>
              <a:path w="260350" h="167639">
                <a:moveTo>
                  <a:pt x="81191" y="54609"/>
                </a:moveTo>
                <a:lnTo>
                  <a:pt x="80429" y="54609"/>
                </a:lnTo>
                <a:lnTo>
                  <a:pt x="80429" y="56851"/>
                </a:lnTo>
                <a:lnTo>
                  <a:pt x="81191" y="54609"/>
                </a:lnTo>
                <a:close/>
              </a:path>
              <a:path w="260350" h="167639">
                <a:moveTo>
                  <a:pt x="44056" y="17779"/>
                </a:moveTo>
                <a:lnTo>
                  <a:pt x="37769" y="20319"/>
                </a:lnTo>
                <a:lnTo>
                  <a:pt x="28524" y="31749"/>
                </a:lnTo>
                <a:lnTo>
                  <a:pt x="28105" y="38099"/>
                </a:lnTo>
                <a:lnTo>
                  <a:pt x="31292" y="45719"/>
                </a:lnTo>
                <a:lnTo>
                  <a:pt x="31788" y="46989"/>
                </a:lnTo>
                <a:lnTo>
                  <a:pt x="35013" y="46989"/>
                </a:lnTo>
                <a:lnTo>
                  <a:pt x="36004" y="48259"/>
                </a:lnTo>
                <a:lnTo>
                  <a:pt x="36423" y="49529"/>
                </a:lnTo>
                <a:lnTo>
                  <a:pt x="36969" y="50799"/>
                </a:lnTo>
                <a:lnTo>
                  <a:pt x="36639" y="52069"/>
                </a:lnTo>
                <a:lnTo>
                  <a:pt x="41325" y="53339"/>
                </a:lnTo>
                <a:lnTo>
                  <a:pt x="45072" y="54609"/>
                </a:lnTo>
                <a:lnTo>
                  <a:pt x="48131" y="54277"/>
                </a:lnTo>
                <a:lnTo>
                  <a:pt x="46088" y="53339"/>
                </a:lnTo>
                <a:lnTo>
                  <a:pt x="51511" y="53339"/>
                </a:lnTo>
                <a:lnTo>
                  <a:pt x="51854" y="52069"/>
                </a:lnTo>
                <a:lnTo>
                  <a:pt x="149567" y="52069"/>
                </a:lnTo>
                <a:lnTo>
                  <a:pt x="150406" y="50799"/>
                </a:lnTo>
                <a:lnTo>
                  <a:pt x="167982" y="50799"/>
                </a:lnTo>
                <a:lnTo>
                  <a:pt x="168440" y="49529"/>
                </a:lnTo>
                <a:lnTo>
                  <a:pt x="46266" y="49529"/>
                </a:lnTo>
                <a:lnTo>
                  <a:pt x="35204" y="44449"/>
                </a:lnTo>
                <a:lnTo>
                  <a:pt x="34304" y="39369"/>
                </a:lnTo>
                <a:lnTo>
                  <a:pt x="30251" y="39369"/>
                </a:lnTo>
                <a:lnTo>
                  <a:pt x="30251" y="33019"/>
                </a:lnTo>
                <a:lnTo>
                  <a:pt x="34921" y="33019"/>
                </a:lnTo>
                <a:lnTo>
                  <a:pt x="38798" y="25399"/>
                </a:lnTo>
                <a:lnTo>
                  <a:pt x="46304" y="21589"/>
                </a:lnTo>
                <a:lnTo>
                  <a:pt x="56248" y="21589"/>
                </a:lnTo>
                <a:lnTo>
                  <a:pt x="51498" y="20319"/>
                </a:lnTo>
                <a:lnTo>
                  <a:pt x="51473" y="19049"/>
                </a:lnTo>
                <a:lnTo>
                  <a:pt x="44056" y="17779"/>
                </a:lnTo>
                <a:close/>
              </a:path>
              <a:path w="260350" h="167639">
                <a:moveTo>
                  <a:pt x="49964" y="54077"/>
                </a:moveTo>
                <a:lnTo>
                  <a:pt x="48131" y="54277"/>
                </a:lnTo>
                <a:lnTo>
                  <a:pt x="48856" y="54609"/>
                </a:lnTo>
                <a:lnTo>
                  <a:pt x="49964" y="54077"/>
                </a:lnTo>
                <a:close/>
              </a:path>
              <a:path w="260350" h="167639">
                <a:moveTo>
                  <a:pt x="56743" y="53339"/>
                </a:moveTo>
                <a:lnTo>
                  <a:pt x="51498" y="53339"/>
                </a:lnTo>
                <a:lnTo>
                  <a:pt x="49964" y="54077"/>
                </a:lnTo>
                <a:lnTo>
                  <a:pt x="56743" y="53339"/>
                </a:lnTo>
                <a:close/>
              </a:path>
              <a:path w="260350" h="167639">
                <a:moveTo>
                  <a:pt x="81749" y="52069"/>
                </a:moveTo>
                <a:lnTo>
                  <a:pt x="66471" y="52069"/>
                </a:lnTo>
                <a:lnTo>
                  <a:pt x="73431" y="53339"/>
                </a:lnTo>
                <a:lnTo>
                  <a:pt x="82931" y="53339"/>
                </a:lnTo>
                <a:lnTo>
                  <a:pt x="81749" y="52069"/>
                </a:lnTo>
                <a:close/>
              </a:path>
              <a:path w="260350" h="167639">
                <a:moveTo>
                  <a:pt x="161569" y="50799"/>
                </a:moveTo>
                <a:lnTo>
                  <a:pt x="150406" y="50799"/>
                </a:lnTo>
                <a:lnTo>
                  <a:pt x="151523" y="52069"/>
                </a:lnTo>
                <a:lnTo>
                  <a:pt x="157086" y="52069"/>
                </a:lnTo>
                <a:lnTo>
                  <a:pt x="161569" y="50799"/>
                </a:lnTo>
                <a:close/>
              </a:path>
              <a:path w="260350" h="167639">
                <a:moveTo>
                  <a:pt x="198920" y="24129"/>
                </a:moveTo>
                <a:lnTo>
                  <a:pt x="54279" y="24129"/>
                </a:lnTo>
                <a:lnTo>
                  <a:pt x="55422" y="26669"/>
                </a:lnTo>
                <a:lnTo>
                  <a:pt x="57950" y="27939"/>
                </a:lnTo>
                <a:lnTo>
                  <a:pt x="59486" y="31749"/>
                </a:lnTo>
                <a:lnTo>
                  <a:pt x="59829" y="33019"/>
                </a:lnTo>
                <a:lnTo>
                  <a:pt x="58470" y="33019"/>
                </a:lnTo>
                <a:lnTo>
                  <a:pt x="59804" y="38099"/>
                </a:lnTo>
                <a:lnTo>
                  <a:pt x="58889" y="41909"/>
                </a:lnTo>
                <a:lnTo>
                  <a:pt x="50660" y="49529"/>
                </a:lnTo>
                <a:lnTo>
                  <a:pt x="62560" y="49529"/>
                </a:lnTo>
                <a:lnTo>
                  <a:pt x="60960" y="46989"/>
                </a:lnTo>
                <a:lnTo>
                  <a:pt x="66878" y="39369"/>
                </a:lnTo>
                <a:lnTo>
                  <a:pt x="59842" y="39369"/>
                </a:lnTo>
                <a:lnTo>
                  <a:pt x="59842" y="34289"/>
                </a:lnTo>
                <a:lnTo>
                  <a:pt x="65598" y="34289"/>
                </a:lnTo>
                <a:lnTo>
                  <a:pt x="65278" y="33019"/>
                </a:lnTo>
                <a:lnTo>
                  <a:pt x="61277" y="26669"/>
                </a:lnTo>
                <a:lnTo>
                  <a:pt x="61302" y="25399"/>
                </a:lnTo>
                <a:lnTo>
                  <a:pt x="196037" y="25399"/>
                </a:lnTo>
                <a:lnTo>
                  <a:pt x="198920" y="24129"/>
                </a:lnTo>
                <a:close/>
              </a:path>
              <a:path w="260350" h="167639">
                <a:moveTo>
                  <a:pt x="90157" y="25399"/>
                </a:moveTo>
                <a:lnTo>
                  <a:pt x="80022" y="25399"/>
                </a:lnTo>
                <a:lnTo>
                  <a:pt x="77749" y="29209"/>
                </a:lnTo>
                <a:lnTo>
                  <a:pt x="71704" y="41909"/>
                </a:lnTo>
                <a:lnTo>
                  <a:pt x="68414" y="48259"/>
                </a:lnTo>
                <a:lnTo>
                  <a:pt x="62560" y="49529"/>
                </a:lnTo>
                <a:lnTo>
                  <a:pt x="79159" y="49529"/>
                </a:lnTo>
                <a:lnTo>
                  <a:pt x="79133" y="45719"/>
                </a:lnTo>
                <a:lnTo>
                  <a:pt x="80632" y="44449"/>
                </a:lnTo>
                <a:lnTo>
                  <a:pt x="83985" y="38099"/>
                </a:lnTo>
                <a:lnTo>
                  <a:pt x="86791" y="33019"/>
                </a:lnTo>
                <a:lnTo>
                  <a:pt x="90157" y="25399"/>
                </a:lnTo>
                <a:close/>
              </a:path>
              <a:path w="260350" h="167639">
                <a:moveTo>
                  <a:pt x="110159" y="25399"/>
                </a:moveTo>
                <a:lnTo>
                  <a:pt x="99987" y="25399"/>
                </a:lnTo>
                <a:lnTo>
                  <a:pt x="97320" y="31749"/>
                </a:lnTo>
                <a:lnTo>
                  <a:pt x="97650" y="33019"/>
                </a:lnTo>
                <a:lnTo>
                  <a:pt x="97307" y="35559"/>
                </a:lnTo>
                <a:lnTo>
                  <a:pt x="94615" y="36829"/>
                </a:lnTo>
                <a:lnTo>
                  <a:pt x="92176" y="40639"/>
                </a:lnTo>
                <a:lnTo>
                  <a:pt x="90728" y="44449"/>
                </a:lnTo>
                <a:lnTo>
                  <a:pt x="87795" y="48259"/>
                </a:lnTo>
                <a:lnTo>
                  <a:pt x="88569" y="49529"/>
                </a:lnTo>
                <a:lnTo>
                  <a:pt x="106794" y="49529"/>
                </a:lnTo>
                <a:lnTo>
                  <a:pt x="100850" y="48259"/>
                </a:lnTo>
                <a:lnTo>
                  <a:pt x="98399" y="48259"/>
                </a:lnTo>
                <a:lnTo>
                  <a:pt x="98437" y="45719"/>
                </a:lnTo>
                <a:lnTo>
                  <a:pt x="99822" y="45719"/>
                </a:lnTo>
                <a:lnTo>
                  <a:pt x="102933" y="39369"/>
                </a:lnTo>
                <a:lnTo>
                  <a:pt x="106159" y="34289"/>
                </a:lnTo>
                <a:lnTo>
                  <a:pt x="110159" y="25399"/>
                </a:lnTo>
                <a:close/>
              </a:path>
              <a:path w="260350" h="167639">
                <a:moveTo>
                  <a:pt x="130581" y="25399"/>
                </a:moveTo>
                <a:lnTo>
                  <a:pt x="120205" y="25399"/>
                </a:lnTo>
                <a:lnTo>
                  <a:pt x="117221" y="30479"/>
                </a:lnTo>
                <a:lnTo>
                  <a:pt x="114071" y="36829"/>
                </a:lnTo>
                <a:lnTo>
                  <a:pt x="109715" y="46989"/>
                </a:lnTo>
                <a:lnTo>
                  <a:pt x="106794" y="49529"/>
                </a:lnTo>
                <a:lnTo>
                  <a:pt x="163093" y="49529"/>
                </a:lnTo>
                <a:lnTo>
                  <a:pt x="165798" y="48259"/>
                </a:lnTo>
                <a:lnTo>
                  <a:pt x="118859" y="48259"/>
                </a:lnTo>
                <a:lnTo>
                  <a:pt x="126466" y="33019"/>
                </a:lnTo>
                <a:lnTo>
                  <a:pt x="130581" y="25399"/>
                </a:lnTo>
                <a:close/>
              </a:path>
              <a:path w="260350" h="167639">
                <a:moveTo>
                  <a:pt x="169037" y="48259"/>
                </a:moveTo>
                <a:lnTo>
                  <a:pt x="165798" y="48259"/>
                </a:lnTo>
                <a:lnTo>
                  <a:pt x="168440" y="49529"/>
                </a:lnTo>
                <a:lnTo>
                  <a:pt x="170082" y="48780"/>
                </a:lnTo>
                <a:lnTo>
                  <a:pt x="169037" y="48259"/>
                </a:lnTo>
                <a:close/>
              </a:path>
              <a:path w="260350" h="167639">
                <a:moveTo>
                  <a:pt x="171221" y="48259"/>
                </a:moveTo>
                <a:lnTo>
                  <a:pt x="170082" y="48780"/>
                </a:lnTo>
                <a:lnTo>
                  <a:pt x="171589" y="49529"/>
                </a:lnTo>
                <a:lnTo>
                  <a:pt x="172917" y="48955"/>
                </a:lnTo>
                <a:lnTo>
                  <a:pt x="171221" y="48259"/>
                </a:lnTo>
                <a:close/>
              </a:path>
              <a:path w="260350" h="167639">
                <a:moveTo>
                  <a:pt x="177380" y="48259"/>
                </a:moveTo>
                <a:lnTo>
                  <a:pt x="174523" y="48259"/>
                </a:lnTo>
                <a:lnTo>
                  <a:pt x="172917" y="48955"/>
                </a:lnTo>
                <a:lnTo>
                  <a:pt x="174320" y="49529"/>
                </a:lnTo>
                <a:lnTo>
                  <a:pt x="177380" y="48259"/>
                </a:lnTo>
                <a:close/>
              </a:path>
              <a:path w="260350" h="167639">
                <a:moveTo>
                  <a:pt x="150558" y="25399"/>
                </a:moveTo>
                <a:lnTo>
                  <a:pt x="140309" y="25399"/>
                </a:lnTo>
                <a:lnTo>
                  <a:pt x="128600" y="48259"/>
                </a:lnTo>
                <a:lnTo>
                  <a:pt x="138925" y="48259"/>
                </a:lnTo>
                <a:lnTo>
                  <a:pt x="150558" y="25399"/>
                </a:lnTo>
                <a:close/>
              </a:path>
              <a:path w="260350" h="167639">
                <a:moveTo>
                  <a:pt x="170459" y="25399"/>
                </a:moveTo>
                <a:lnTo>
                  <a:pt x="160426" y="25399"/>
                </a:lnTo>
                <a:lnTo>
                  <a:pt x="152806" y="39369"/>
                </a:lnTo>
                <a:lnTo>
                  <a:pt x="148755" y="48259"/>
                </a:lnTo>
                <a:lnTo>
                  <a:pt x="159042" y="48259"/>
                </a:lnTo>
                <a:lnTo>
                  <a:pt x="160743" y="44449"/>
                </a:lnTo>
                <a:lnTo>
                  <a:pt x="164198" y="38099"/>
                </a:lnTo>
                <a:lnTo>
                  <a:pt x="167005" y="33019"/>
                </a:lnTo>
                <a:lnTo>
                  <a:pt x="170459" y="25399"/>
                </a:lnTo>
                <a:close/>
              </a:path>
              <a:path w="260350" h="167639">
                <a:moveTo>
                  <a:pt x="227228" y="25399"/>
                </a:moveTo>
                <a:lnTo>
                  <a:pt x="220700" y="25399"/>
                </a:lnTo>
                <a:lnTo>
                  <a:pt x="219938" y="26669"/>
                </a:lnTo>
                <a:lnTo>
                  <a:pt x="217817" y="30479"/>
                </a:lnTo>
                <a:lnTo>
                  <a:pt x="213601" y="39369"/>
                </a:lnTo>
                <a:lnTo>
                  <a:pt x="212928" y="39369"/>
                </a:lnTo>
                <a:lnTo>
                  <a:pt x="212991" y="40639"/>
                </a:lnTo>
                <a:lnTo>
                  <a:pt x="215531" y="43179"/>
                </a:lnTo>
                <a:lnTo>
                  <a:pt x="216242" y="41909"/>
                </a:lnTo>
                <a:lnTo>
                  <a:pt x="218427" y="35559"/>
                </a:lnTo>
                <a:lnTo>
                  <a:pt x="220738" y="31749"/>
                </a:lnTo>
                <a:lnTo>
                  <a:pt x="223799" y="29209"/>
                </a:lnTo>
                <a:lnTo>
                  <a:pt x="224421" y="27939"/>
                </a:lnTo>
                <a:lnTo>
                  <a:pt x="227730" y="27939"/>
                </a:lnTo>
                <a:lnTo>
                  <a:pt x="227228" y="25399"/>
                </a:lnTo>
                <a:close/>
              </a:path>
              <a:path w="260350" h="167639">
                <a:moveTo>
                  <a:pt x="227730" y="27939"/>
                </a:moveTo>
                <a:lnTo>
                  <a:pt x="224421" y="27939"/>
                </a:lnTo>
                <a:lnTo>
                  <a:pt x="226072" y="29209"/>
                </a:lnTo>
                <a:lnTo>
                  <a:pt x="225450" y="30479"/>
                </a:lnTo>
                <a:lnTo>
                  <a:pt x="222465" y="33019"/>
                </a:lnTo>
                <a:lnTo>
                  <a:pt x="221653" y="35559"/>
                </a:lnTo>
                <a:lnTo>
                  <a:pt x="219062" y="40639"/>
                </a:lnTo>
                <a:lnTo>
                  <a:pt x="219544" y="41909"/>
                </a:lnTo>
                <a:lnTo>
                  <a:pt x="221462" y="43179"/>
                </a:lnTo>
                <a:lnTo>
                  <a:pt x="223354" y="40639"/>
                </a:lnTo>
                <a:lnTo>
                  <a:pt x="224929" y="36829"/>
                </a:lnTo>
                <a:lnTo>
                  <a:pt x="226339" y="34289"/>
                </a:lnTo>
                <a:lnTo>
                  <a:pt x="225869" y="33019"/>
                </a:lnTo>
                <a:lnTo>
                  <a:pt x="224790" y="31749"/>
                </a:lnTo>
                <a:lnTo>
                  <a:pt x="227444" y="31749"/>
                </a:lnTo>
                <a:lnTo>
                  <a:pt x="228231" y="30479"/>
                </a:lnTo>
                <a:lnTo>
                  <a:pt x="227730" y="27939"/>
                </a:lnTo>
                <a:close/>
              </a:path>
              <a:path w="260350" h="167639">
                <a:moveTo>
                  <a:pt x="252374" y="24129"/>
                </a:moveTo>
                <a:lnTo>
                  <a:pt x="230685" y="24133"/>
                </a:lnTo>
                <a:lnTo>
                  <a:pt x="231432" y="25399"/>
                </a:lnTo>
                <a:lnTo>
                  <a:pt x="240652" y="25399"/>
                </a:lnTo>
                <a:lnTo>
                  <a:pt x="237172" y="31749"/>
                </a:lnTo>
                <a:lnTo>
                  <a:pt x="235508" y="35559"/>
                </a:lnTo>
                <a:lnTo>
                  <a:pt x="233807" y="39369"/>
                </a:lnTo>
                <a:lnTo>
                  <a:pt x="236220" y="39369"/>
                </a:lnTo>
                <a:lnTo>
                  <a:pt x="237324" y="41909"/>
                </a:lnTo>
                <a:lnTo>
                  <a:pt x="240106" y="41909"/>
                </a:lnTo>
                <a:lnTo>
                  <a:pt x="240728" y="39369"/>
                </a:lnTo>
                <a:lnTo>
                  <a:pt x="242277" y="36829"/>
                </a:lnTo>
                <a:lnTo>
                  <a:pt x="243370" y="34289"/>
                </a:lnTo>
                <a:lnTo>
                  <a:pt x="246481" y="34289"/>
                </a:lnTo>
                <a:lnTo>
                  <a:pt x="247992" y="31749"/>
                </a:lnTo>
                <a:lnTo>
                  <a:pt x="250024" y="26669"/>
                </a:lnTo>
                <a:lnTo>
                  <a:pt x="253737" y="26669"/>
                </a:lnTo>
                <a:lnTo>
                  <a:pt x="252374" y="24129"/>
                </a:lnTo>
                <a:close/>
              </a:path>
              <a:path w="260350" h="167639">
                <a:moveTo>
                  <a:pt x="210566" y="24129"/>
                </a:moveTo>
                <a:lnTo>
                  <a:pt x="198920" y="24129"/>
                </a:lnTo>
                <a:lnTo>
                  <a:pt x="200748" y="26669"/>
                </a:lnTo>
                <a:lnTo>
                  <a:pt x="198285" y="29209"/>
                </a:lnTo>
                <a:lnTo>
                  <a:pt x="196989" y="33019"/>
                </a:lnTo>
                <a:lnTo>
                  <a:pt x="196240" y="34289"/>
                </a:lnTo>
                <a:lnTo>
                  <a:pt x="195567" y="35559"/>
                </a:lnTo>
                <a:lnTo>
                  <a:pt x="196697" y="36829"/>
                </a:lnTo>
                <a:lnTo>
                  <a:pt x="195326" y="38099"/>
                </a:lnTo>
                <a:lnTo>
                  <a:pt x="193522" y="38099"/>
                </a:lnTo>
                <a:lnTo>
                  <a:pt x="193624" y="39369"/>
                </a:lnTo>
                <a:lnTo>
                  <a:pt x="195922" y="40639"/>
                </a:lnTo>
                <a:lnTo>
                  <a:pt x="199783" y="39369"/>
                </a:lnTo>
                <a:lnTo>
                  <a:pt x="200498" y="35559"/>
                </a:lnTo>
                <a:lnTo>
                  <a:pt x="197294" y="35559"/>
                </a:lnTo>
                <a:lnTo>
                  <a:pt x="197713" y="34289"/>
                </a:lnTo>
                <a:lnTo>
                  <a:pt x="200736" y="34289"/>
                </a:lnTo>
                <a:lnTo>
                  <a:pt x="201714" y="33019"/>
                </a:lnTo>
                <a:lnTo>
                  <a:pt x="200329" y="33019"/>
                </a:lnTo>
                <a:lnTo>
                  <a:pt x="198107" y="30479"/>
                </a:lnTo>
                <a:lnTo>
                  <a:pt x="199885" y="30479"/>
                </a:lnTo>
                <a:lnTo>
                  <a:pt x="200545" y="27939"/>
                </a:lnTo>
                <a:lnTo>
                  <a:pt x="209588" y="27939"/>
                </a:lnTo>
                <a:lnTo>
                  <a:pt x="208203" y="26669"/>
                </a:lnTo>
                <a:lnTo>
                  <a:pt x="209003" y="25399"/>
                </a:lnTo>
                <a:lnTo>
                  <a:pt x="210566" y="24129"/>
                </a:lnTo>
                <a:close/>
              </a:path>
              <a:path w="260350" h="167639">
                <a:moveTo>
                  <a:pt x="34921" y="33019"/>
                </a:moveTo>
                <a:lnTo>
                  <a:pt x="30568" y="33019"/>
                </a:lnTo>
                <a:lnTo>
                  <a:pt x="30568" y="39369"/>
                </a:lnTo>
                <a:lnTo>
                  <a:pt x="33350" y="39369"/>
                </a:lnTo>
                <a:lnTo>
                  <a:pt x="33312" y="36829"/>
                </a:lnTo>
                <a:lnTo>
                  <a:pt x="33007" y="35559"/>
                </a:lnTo>
                <a:lnTo>
                  <a:pt x="33629" y="35559"/>
                </a:lnTo>
                <a:lnTo>
                  <a:pt x="34921" y="33019"/>
                </a:lnTo>
                <a:close/>
              </a:path>
              <a:path w="260350" h="167639">
                <a:moveTo>
                  <a:pt x="33942" y="37327"/>
                </a:moveTo>
                <a:lnTo>
                  <a:pt x="33350" y="39369"/>
                </a:lnTo>
                <a:lnTo>
                  <a:pt x="34304" y="39369"/>
                </a:lnTo>
                <a:lnTo>
                  <a:pt x="33942" y="37327"/>
                </a:lnTo>
                <a:close/>
              </a:path>
              <a:path w="260350" h="167639">
                <a:moveTo>
                  <a:pt x="63576" y="34289"/>
                </a:moveTo>
                <a:lnTo>
                  <a:pt x="60121" y="34289"/>
                </a:lnTo>
                <a:lnTo>
                  <a:pt x="60121" y="39369"/>
                </a:lnTo>
                <a:lnTo>
                  <a:pt x="63931" y="39369"/>
                </a:lnTo>
                <a:lnTo>
                  <a:pt x="63220" y="36829"/>
                </a:lnTo>
                <a:lnTo>
                  <a:pt x="63487" y="36829"/>
                </a:lnTo>
                <a:lnTo>
                  <a:pt x="63576" y="34289"/>
                </a:lnTo>
                <a:close/>
              </a:path>
              <a:path w="260350" h="167639">
                <a:moveTo>
                  <a:pt x="65598" y="34289"/>
                </a:moveTo>
                <a:lnTo>
                  <a:pt x="63576" y="34289"/>
                </a:lnTo>
                <a:lnTo>
                  <a:pt x="64274" y="35559"/>
                </a:lnTo>
                <a:lnTo>
                  <a:pt x="64046" y="36829"/>
                </a:lnTo>
                <a:lnTo>
                  <a:pt x="63931" y="39369"/>
                </a:lnTo>
                <a:lnTo>
                  <a:pt x="66878" y="39369"/>
                </a:lnTo>
                <a:lnTo>
                  <a:pt x="65598" y="34289"/>
                </a:lnTo>
                <a:close/>
              </a:path>
              <a:path w="260350" h="167639">
                <a:moveTo>
                  <a:pt x="188944" y="29209"/>
                </a:moveTo>
                <a:lnTo>
                  <a:pt x="182943" y="29209"/>
                </a:lnTo>
                <a:lnTo>
                  <a:pt x="184658" y="30479"/>
                </a:lnTo>
                <a:lnTo>
                  <a:pt x="186804" y="31749"/>
                </a:lnTo>
                <a:lnTo>
                  <a:pt x="185394" y="31749"/>
                </a:lnTo>
                <a:lnTo>
                  <a:pt x="183654" y="34289"/>
                </a:lnTo>
                <a:lnTo>
                  <a:pt x="181800" y="36829"/>
                </a:lnTo>
                <a:lnTo>
                  <a:pt x="183553" y="39369"/>
                </a:lnTo>
                <a:lnTo>
                  <a:pt x="185496" y="35559"/>
                </a:lnTo>
                <a:lnTo>
                  <a:pt x="187540" y="31749"/>
                </a:lnTo>
                <a:lnTo>
                  <a:pt x="188944" y="29209"/>
                </a:lnTo>
                <a:close/>
              </a:path>
              <a:path w="260350" h="167639">
                <a:moveTo>
                  <a:pt x="209588" y="27939"/>
                </a:moveTo>
                <a:lnTo>
                  <a:pt x="205549" y="27939"/>
                </a:lnTo>
                <a:lnTo>
                  <a:pt x="205028" y="31749"/>
                </a:lnTo>
                <a:lnTo>
                  <a:pt x="203822" y="33019"/>
                </a:lnTo>
                <a:lnTo>
                  <a:pt x="202018" y="35559"/>
                </a:lnTo>
                <a:lnTo>
                  <a:pt x="200482" y="36829"/>
                </a:lnTo>
                <a:lnTo>
                  <a:pt x="201752" y="39369"/>
                </a:lnTo>
                <a:lnTo>
                  <a:pt x="203225" y="38099"/>
                </a:lnTo>
                <a:lnTo>
                  <a:pt x="203085" y="36829"/>
                </a:lnTo>
                <a:lnTo>
                  <a:pt x="205066" y="35559"/>
                </a:lnTo>
                <a:lnTo>
                  <a:pt x="205181" y="34289"/>
                </a:lnTo>
                <a:lnTo>
                  <a:pt x="206273" y="34289"/>
                </a:lnTo>
                <a:lnTo>
                  <a:pt x="207670" y="31749"/>
                </a:lnTo>
                <a:lnTo>
                  <a:pt x="208686" y="30479"/>
                </a:lnTo>
                <a:lnTo>
                  <a:pt x="209588" y="27939"/>
                </a:lnTo>
                <a:close/>
              </a:path>
              <a:path w="260350" h="167639">
                <a:moveTo>
                  <a:pt x="33629" y="35559"/>
                </a:moveTo>
                <a:lnTo>
                  <a:pt x="33942" y="37327"/>
                </a:lnTo>
                <a:lnTo>
                  <a:pt x="33997" y="36829"/>
                </a:lnTo>
                <a:lnTo>
                  <a:pt x="33629" y="35559"/>
                </a:lnTo>
                <a:close/>
              </a:path>
              <a:path w="260350" h="167639">
                <a:moveTo>
                  <a:pt x="246481" y="34289"/>
                </a:moveTo>
                <a:lnTo>
                  <a:pt x="243370" y="34289"/>
                </a:lnTo>
                <a:lnTo>
                  <a:pt x="244119" y="35559"/>
                </a:lnTo>
                <a:lnTo>
                  <a:pt x="245148" y="36829"/>
                </a:lnTo>
                <a:lnTo>
                  <a:pt x="246481" y="34289"/>
                </a:lnTo>
                <a:close/>
              </a:path>
              <a:path w="260350" h="167639">
                <a:moveTo>
                  <a:pt x="200736" y="34289"/>
                </a:moveTo>
                <a:lnTo>
                  <a:pt x="197713" y="34289"/>
                </a:lnTo>
                <a:lnTo>
                  <a:pt x="198158" y="35559"/>
                </a:lnTo>
                <a:lnTo>
                  <a:pt x="200498" y="35559"/>
                </a:lnTo>
                <a:lnTo>
                  <a:pt x="200736" y="34289"/>
                </a:lnTo>
                <a:close/>
              </a:path>
              <a:path w="260350" h="167639">
                <a:moveTo>
                  <a:pt x="191516" y="25399"/>
                </a:moveTo>
                <a:lnTo>
                  <a:pt x="180263" y="25399"/>
                </a:lnTo>
                <a:lnTo>
                  <a:pt x="176555" y="33019"/>
                </a:lnTo>
                <a:lnTo>
                  <a:pt x="178739" y="34289"/>
                </a:lnTo>
                <a:lnTo>
                  <a:pt x="178549" y="31749"/>
                </a:lnTo>
                <a:lnTo>
                  <a:pt x="179603" y="30479"/>
                </a:lnTo>
                <a:lnTo>
                  <a:pt x="179882" y="29209"/>
                </a:lnTo>
                <a:lnTo>
                  <a:pt x="188944" y="29209"/>
                </a:lnTo>
                <a:lnTo>
                  <a:pt x="190347" y="26669"/>
                </a:lnTo>
                <a:lnTo>
                  <a:pt x="191516" y="25399"/>
                </a:lnTo>
                <a:close/>
              </a:path>
              <a:path w="260350" h="167639">
                <a:moveTo>
                  <a:pt x="202222" y="31749"/>
                </a:moveTo>
                <a:lnTo>
                  <a:pt x="200888" y="31749"/>
                </a:lnTo>
                <a:lnTo>
                  <a:pt x="200329" y="33019"/>
                </a:lnTo>
                <a:lnTo>
                  <a:pt x="201714" y="33019"/>
                </a:lnTo>
                <a:lnTo>
                  <a:pt x="202222" y="31749"/>
                </a:lnTo>
                <a:close/>
              </a:path>
              <a:path w="260350" h="167639">
                <a:moveTo>
                  <a:pt x="30746" y="0"/>
                </a:moveTo>
                <a:lnTo>
                  <a:pt x="23279" y="0"/>
                </a:lnTo>
                <a:lnTo>
                  <a:pt x="16802" y="2539"/>
                </a:lnTo>
                <a:lnTo>
                  <a:pt x="11264" y="7619"/>
                </a:lnTo>
                <a:lnTo>
                  <a:pt x="11747" y="11429"/>
                </a:lnTo>
                <a:lnTo>
                  <a:pt x="7810" y="11429"/>
                </a:lnTo>
                <a:lnTo>
                  <a:pt x="6654" y="12699"/>
                </a:lnTo>
                <a:lnTo>
                  <a:pt x="6184" y="13969"/>
                </a:lnTo>
                <a:lnTo>
                  <a:pt x="2628" y="17779"/>
                </a:lnTo>
                <a:lnTo>
                  <a:pt x="1270" y="22859"/>
                </a:lnTo>
                <a:lnTo>
                  <a:pt x="63" y="27939"/>
                </a:lnTo>
                <a:lnTo>
                  <a:pt x="0" y="31749"/>
                </a:lnTo>
                <a:lnTo>
                  <a:pt x="558" y="31749"/>
                </a:lnTo>
                <a:lnTo>
                  <a:pt x="736" y="30479"/>
                </a:lnTo>
                <a:lnTo>
                  <a:pt x="6629" y="30479"/>
                </a:lnTo>
                <a:lnTo>
                  <a:pt x="7810" y="29209"/>
                </a:lnTo>
                <a:lnTo>
                  <a:pt x="9088" y="29209"/>
                </a:lnTo>
                <a:lnTo>
                  <a:pt x="11670" y="22859"/>
                </a:lnTo>
                <a:lnTo>
                  <a:pt x="15924" y="17779"/>
                </a:lnTo>
                <a:lnTo>
                  <a:pt x="21261" y="12699"/>
                </a:lnTo>
                <a:lnTo>
                  <a:pt x="27609" y="8889"/>
                </a:lnTo>
                <a:lnTo>
                  <a:pt x="27787" y="7619"/>
                </a:lnTo>
                <a:lnTo>
                  <a:pt x="30924" y="6349"/>
                </a:lnTo>
                <a:lnTo>
                  <a:pt x="69705" y="6349"/>
                </a:lnTo>
                <a:lnTo>
                  <a:pt x="68516" y="5079"/>
                </a:lnTo>
                <a:lnTo>
                  <a:pt x="60325" y="2539"/>
                </a:lnTo>
                <a:lnTo>
                  <a:pt x="26949" y="2539"/>
                </a:lnTo>
                <a:lnTo>
                  <a:pt x="26250" y="1269"/>
                </a:lnTo>
                <a:lnTo>
                  <a:pt x="30759" y="1269"/>
                </a:lnTo>
                <a:lnTo>
                  <a:pt x="30746" y="0"/>
                </a:lnTo>
                <a:close/>
              </a:path>
              <a:path w="260350" h="167639">
                <a:moveTo>
                  <a:pt x="9088" y="29209"/>
                </a:moveTo>
                <a:lnTo>
                  <a:pt x="7810" y="29209"/>
                </a:lnTo>
                <a:lnTo>
                  <a:pt x="8572" y="30479"/>
                </a:lnTo>
                <a:lnTo>
                  <a:pt x="9088" y="29209"/>
                </a:lnTo>
                <a:close/>
              </a:path>
              <a:path w="260350" h="167639">
                <a:moveTo>
                  <a:pt x="205549" y="27939"/>
                </a:moveTo>
                <a:lnTo>
                  <a:pt x="202349" y="27939"/>
                </a:lnTo>
                <a:lnTo>
                  <a:pt x="203238" y="30479"/>
                </a:lnTo>
                <a:lnTo>
                  <a:pt x="205549" y="27939"/>
                </a:lnTo>
                <a:close/>
              </a:path>
              <a:path w="260350" h="167639">
                <a:moveTo>
                  <a:pt x="253085" y="20319"/>
                </a:moveTo>
                <a:lnTo>
                  <a:pt x="248145" y="20319"/>
                </a:lnTo>
                <a:lnTo>
                  <a:pt x="248145" y="21589"/>
                </a:lnTo>
                <a:lnTo>
                  <a:pt x="46304" y="21589"/>
                </a:lnTo>
                <a:lnTo>
                  <a:pt x="48212" y="22859"/>
                </a:lnTo>
                <a:lnTo>
                  <a:pt x="233540" y="22859"/>
                </a:lnTo>
                <a:lnTo>
                  <a:pt x="236499" y="24129"/>
                </a:lnTo>
                <a:lnTo>
                  <a:pt x="256147" y="24133"/>
                </a:lnTo>
                <a:lnTo>
                  <a:pt x="256844" y="26669"/>
                </a:lnTo>
                <a:lnTo>
                  <a:pt x="259080" y="27939"/>
                </a:lnTo>
                <a:lnTo>
                  <a:pt x="258711" y="29209"/>
                </a:lnTo>
                <a:lnTo>
                  <a:pt x="260096" y="29209"/>
                </a:lnTo>
                <a:lnTo>
                  <a:pt x="257403" y="24129"/>
                </a:lnTo>
                <a:lnTo>
                  <a:pt x="253085" y="20319"/>
                </a:lnTo>
                <a:close/>
              </a:path>
              <a:path w="260350" h="167639">
                <a:moveTo>
                  <a:pt x="253737" y="26669"/>
                </a:moveTo>
                <a:lnTo>
                  <a:pt x="251091" y="26669"/>
                </a:lnTo>
                <a:lnTo>
                  <a:pt x="252717" y="27939"/>
                </a:lnTo>
                <a:lnTo>
                  <a:pt x="254419" y="27939"/>
                </a:lnTo>
                <a:lnTo>
                  <a:pt x="253737" y="26669"/>
                </a:lnTo>
                <a:close/>
              </a:path>
              <a:path w="260350" h="167639">
                <a:moveTo>
                  <a:pt x="213423" y="22859"/>
                </a:moveTo>
                <a:lnTo>
                  <a:pt x="48958" y="22859"/>
                </a:lnTo>
                <a:lnTo>
                  <a:pt x="48958" y="23356"/>
                </a:lnTo>
                <a:lnTo>
                  <a:pt x="53936" y="26669"/>
                </a:lnTo>
                <a:lnTo>
                  <a:pt x="53797" y="25399"/>
                </a:lnTo>
                <a:lnTo>
                  <a:pt x="53416" y="25399"/>
                </a:lnTo>
                <a:lnTo>
                  <a:pt x="54279" y="24129"/>
                </a:lnTo>
                <a:lnTo>
                  <a:pt x="210566" y="24129"/>
                </a:lnTo>
                <a:lnTo>
                  <a:pt x="213423" y="22859"/>
                </a:lnTo>
                <a:close/>
              </a:path>
              <a:path w="260350" h="167639">
                <a:moveTo>
                  <a:pt x="213258" y="24129"/>
                </a:moveTo>
                <a:lnTo>
                  <a:pt x="210565" y="24133"/>
                </a:lnTo>
                <a:lnTo>
                  <a:pt x="210400" y="25399"/>
                </a:lnTo>
                <a:lnTo>
                  <a:pt x="209613" y="25399"/>
                </a:lnTo>
                <a:lnTo>
                  <a:pt x="210362" y="26669"/>
                </a:lnTo>
                <a:lnTo>
                  <a:pt x="213258" y="24129"/>
                </a:lnTo>
                <a:close/>
              </a:path>
              <a:path w="260350" h="167639">
                <a:moveTo>
                  <a:pt x="230682" y="24129"/>
                </a:moveTo>
                <a:lnTo>
                  <a:pt x="213258" y="24129"/>
                </a:lnTo>
                <a:lnTo>
                  <a:pt x="216560" y="25399"/>
                </a:lnTo>
                <a:lnTo>
                  <a:pt x="227330" y="25399"/>
                </a:lnTo>
                <a:lnTo>
                  <a:pt x="230685" y="24133"/>
                </a:lnTo>
                <a:close/>
              </a:path>
              <a:path w="260350" h="167639">
                <a:moveTo>
                  <a:pt x="233540" y="22859"/>
                </a:moveTo>
                <a:lnTo>
                  <a:pt x="213423" y="22859"/>
                </a:lnTo>
                <a:lnTo>
                  <a:pt x="216395" y="24129"/>
                </a:lnTo>
                <a:lnTo>
                  <a:pt x="230695" y="24129"/>
                </a:lnTo>
                <a:lnTo>
                  <a:pt x="233540" y="22859"/>
                </a:lnTo>
                <a:close/>
              </a:path>
              <a:path w="260350" h="167639">
                <a:moveTo>
                  <a:pt x="48212" y="22859"/>
                </a:moveTo>
                <a:lnTo>
                  <a:pt x="44589" y="22859"/>
                </a:lnTo>
                <a:lnTo>
                  <a:pt x="44589" y="24129"/>
                </a:lnTo>
                <a:lnTo>
                  <a:pt x="48958" y="24129"/>
                </a:lnTo>
                <a:lnTo>
                  <a:pt x="48958" y="23356"/>
                </a:lnTo>
                <a:lnTo>
                  <a:pt x="48212" y="22859"/>
                </a:lnTo>
                <a:close/>
              </a:path>
              <a:path w="260350" h="167639">
                <a:moveTo>
                  <a:pt x="78676" y="20319"/>
                </a:moveTo>
                <a:lnTo>
                  <a:pt x="65773" y="20319"/>
                </a:lnTo>
                <a:lnTo>
                  <a:pt x="61010" y="21589"/>
                </a:lnTo>
                <a:lnTo>
                  <a:pt x="78676" y="21589"/>
                </a:lnTo>
                <a:lnTo>
                  <a:pt x="78676" y="20319"/>
                </a:lnTo>
                <a:close/>
              </a:path>
              <a:path w="260350" h="167639">
                <a:moveTo>
                  <a:pt x="69705" y="6349"/>
                </a:moveTo>
                <a:lnTo>
                  <a:pt x="38989" y="6349"/>
                </a:lnTo>
                <a:lnTo>
                  <a:pt x="44526" y="7619"/>
                </a:lnTo>
                <a:lnTo>
                  <a:pt x="53936" y="7619"/>
                </a:lnTo>
                <a:lnTo>
                  <a:pt x="53454" y="8889"/>
                </a:lnTo>
                <a:lnTo>
                  <a:pt x="52781" y="8889"/>
                </a:lnTo>
                <a:lnTo>
                  <a:pt x="57848" y="11429"/>
                </a:lnTo>
                <a:lnTo>
                  <a:pt x="62280" y="15239"/>
                </a:lnTo>
                <a:lnTo>
                  <a:pt x="66040" y="19049"/>
                </a:lnTo>
                <a:lnTo>
                  <a:pt x="78041" y="19049"/>
                </a:lnTo>
                <a:lnTo>
                  <a:pt x="74460" y="11429"/>
                </a:lnTo>
                <a:lnTo>
                  <a:pt x="69705" y="6349"/>
                </a:lnTo>
                <a:close/>
              </a:path>
              <a:path w="260350" h="167639">
                <a:moveTo>
                  <a:pt x="38989" y="6349"/>
                </a:moveTo>
                <a:lnTo>
                  <a:pt x="30924" y="6349"/>
                </a:lnTo>
                <a:lnTo>
                  <a:pt x="33388" y="7619"/>
                </a:lnTo>
                <a:lnTo>
                  <a:pt x="38989" y="6349"/>
                </a:lnTo>
                <a:close/>
              </a:path>
              <a:path w="260350" h="167639">
                <a:moveTo>
                  <a:pt x="52590" y="1269"/>
                </a:moveTo>
                <a:lnTo>
                  <a:pt x="28409" y="1269"/>
                </a:lnTo>
                <a:lnTo>
                  <a:pt x="27584" y="2539"/>
                </a:lnTo>
                <a:lnTo>
                  <a:pt x="57785" y="2539"/>
                </a:lnTo>
                <a:lnTo>
                  <a:pt x="52590" y="1269"/>
                </a:lnTo>
                <a:close/>
              </a:path>
              <a:path w="260350" h="167639">
                <a:moveTo>
                  <a:pt x="51485" y="0"/>
                </a:moveTo>
                <a:lnTo>
                  <a:pt x="50241" y="0"/>
                </a:lnTo>
                <a:lnTo>
                  <a:pt x="49212" y="1269"/>
                </a:lnTo>
                <a:lnTo>
                  <a:pt x="55232" y="1269"/>
                </a:lnTo>
                <a:lnTo>
                  <a:pt x="51485" y="0"/>
                </a:lnTo>
                <a:close/>
              </a:path>
            </a:pathLst>
          </a:custGeom>
          <a:solidFill>
            <a:srgbClr val="173153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8" name="object 13">
            <a:extLst>
              <a:ext uri="{FF2B5EF4-FFF2-40B4-BE49-F238E27FC236}">
                <a16:creationId xmlns:a16="http://schemas.microsoft.com/office/drawing/2014/main" id="{1BDD9FC6-51AC-828A-9C60-9A60177683EE}"/>
              </a:ext>
            </a:extLst>
          </p:cNvPr>
          <p:cNvSpPr txBox="1"/>
          <p:nvPr/>
        </p:nvSpPr>
        <p:spPr>
          <a:xfrm>
            <a:off x="8573921" y="459241"/>
            <a:ext cx="1172528" cy="1039227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9525">
              <a:spcBef>
                <a:spcPts val="94"/>
              </a:spcBef>
            </a:pPr>
            <a:r>
              <a:rPr lang="pt-BR" sz="6675" spc="469" dirty="0">
                <a:solidFill>
                  <a:srgbClr val="70CC97"/>
                </a:solidFill>
                <a:latin typeface="Gilroy-Black"/>
                <a:cs typeface="Gilroy-Black"/>
              </a:rPr>
              <a:t>5</a:t>
            </a:r>
            <a:r>
              <a:rPr sz="2175" spc="-19" dirty="0">
                <a:solidFill>
                  <a:srgbClr val="70CC97"/>
                </a:solidFill>
                <a:latin typeface="Gilroy"/>
                <a:cs typeface="Gilroy"/>
              </a:rPr>
              <a:t>%</a:t>
            </a:r>
            <a:endParaRPr sz="2175" dirty="0">
              <a:latin typeface="Gilroy"/>
              <a:cs typeface="Gilroy"/>
            </a:endParaRPr>
          </a:p>
        </p:txBody>
      </p:sp>
      <p:sp>
        <p:nvSpPr>
          <p:cNvPr id="49" name="object 14">
            <a:extLst>
              <a:ext uri="{FF2B5EF4-FFF2-40B4-BE49-F238E27FC236}">
                <a16:creationId xmlns:a16="http://schemas.microsoft.com/office/drawing/2014/main" id="{D71CEE95-2759-76FB-F737-A720F18B5CDF}"/>
              </a:ext>
            </a:extLst>
          </p:cNvPr>
          <p:cNvSpPr txBox="1"/>
          <p:nvPr/>
        </p:nvSpPr>
        <p:spPr>
          <a:xfrm>
            <a:off x="8615099" y="1261379"/>
            <a:ext cx="1693545" cy="333264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26670">
              <a:spcBef>
                <a:spcPts val="79"/>
              </a:spcBef>
            </a:pPr>
            <a:r>
              <a:rPr sz="1500" b="1" dirty="0">
                <a:solidFill>
                  <a:srgbClr val="70CC97"/>
                </a:solidFill>
                <a:latin typeface="Gilroy"/>
                <a:cs typeface="Gilroy"/>
              </a:rPr>
              <a:t>de</a:t>
            </a:r>
            <a:r>
              <a:rPr sz="1500" b="1" spc="-8" dirty="0">
                <a:solidFill>
                  <a:srgbClr val="70CC97"/>
                </a:solidFill>
                <a:latin typeface="Gilroy"/>
                <a:cs typeface="Gilroy"/>
              </a:rPr>
              <a:t> </a:t>
            </a:r>
            <a:r>
              <a:rPr sz="2100" b="1" spc="-8" dirty="0" err="1">
                <a:solidFill>
                  <a:srgbClr val="70CC97"/>
                </a:solidFill>
                <a:latin typeface="Gilroy"/>
                <a:cs typeface="Gilroy"/>
              </a:rPr>
              <a:t>desconto</a:t>
            </a:r>
            <a:endParaRPr sz="2100" dirty="0">
              <a:latin typeface="Gilroy"/>
              <a:cs typeface="Gilroy"/>
            </a:endParaRP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73A51F3F-185B-CDF1-50C0-091C726C716D}"/>
              </a:ext>
            </a:extLst>
          </p:cNvPr>
          <p:cNvSpPr txBox="1"/>
          <p:nvPr/>
        </p:nvSpPr>
        <p:spPr>
          <a:xfrm>
            <a:off x="8538861" y="307374"/>
            <a:ext cx="1768550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50" b="1" spc="-8" dirty="0">
                <a:solidFill>
                  <a:srgbClr val="70CC97"/>
                </a:solidFill>
                <a:latin typeface="Gilroy"/>
              </a:rPr>
              <a:t>Todos Usuários</a:t>
            </a:r>
            <a:endParaRPr lang="pt-BR" sz="165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6C089994-E3B0-1B48-199B-B7E5103EF23C}"/>
              </a:ext>
            </a:extLst>
          </p:cNvPr>
          <p:cNvSpPr txBox="1"/>
          <p:nvPr/>
        </p:nvSpPr>
        <p:spPr>
          <a:xfrm>
            <a:off x="8529638" y="1629131"/>
            <a:ext cx="1693545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25" spc="-8" dirty="0">
                <a:solidFill>
                  <a:srgbClr val="FFFFFF"/>
                </a:solidFill>
                <a:latin typeface="Gilroy"/>
                <a:cs typeface="Gilroy"/>
              </a:rPr>
              <a:t>Para todos os usuários com AVI/TAG</a:t>
            </a:r>
            <a:endParaRPr lang="pt-BR" sz="1125" dirty="0"/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5A591CFA-5B31-821D-3EF0-8789244AB63A}"/>
              </a:ext>
            </a:extLst>
          </p:cNvPr>
          <p:cNvSpPr txBox="1"/>
          <p:nvPr/>
        </p:nvSpPr>
        <p:spPr>
          <a:xfrm>
            <a:off x="750410" y="3570526"/>
            <a:ext cx="138779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5400" b="1" dirty="0">
                <a:solidFill>
                  <a:srgbClr val="70CC97"/>
                </a:solidFill>
                <a:latin typeface="Gilroy"/>
              </a:rPr>
              <a:t>DUF</a:t>
            </a:r>
            <a:endParaRPr lang="pt-BR" sz="5400" dirty="0"/>
          </a:p>
        </p:txBody>
      </p:sp>
      <p:sp>
        <p:nvSpPr>
          <p:cNvPr id="57" name="object 27">
            <a:extLst>
              <a:ext uri="{FF2B5EF4-FFF2-40B4-BE49-F238E27FC236}">
                <a16:creationId xmlns:a16="http://schemas.microsoft.com/office/drawing/2014/main" id="{67138F1E-2185-A563-CC08-A5A429FC0F3B}"/>
              </a:ext>
            </a:extLst>
          </p:cNvPr>
          <p:cNvSpPr/>
          <p:nvPr/>
        </p:nvSpPr>
        <p:spPr>
          <a:xfrm>
            <a:off x="8145529" y="107760"/>
            <a:ext cx="376238" cy="376238"/>
          </a:xfrm>
          <a:custGeom>
            <a:avLst/>
            <a:gdLst/>
            <a:ahLst/>
            <a:cxnLst/>
            <a:rect l="l" t="t" r="r" b="b"/>
            <a:pathLst>
              <a:path w="501650" h="501650">
                <a:moveTo>
                  <a:pt x="501116" y="250558"/>
                </a:moveTo>
                <a:lnTo>
                  <a:pt x="497079" y="295596"/>
                </a:lnTo>
                <a:lnTo>
                  <a:pt x="485441" y="337986"/>
                </a:lnTo>
                <a:lnTo>
                  <a:pt x="466907" y="377019"/>
                </a:lnTo>
                <a:lnTo>
                  <a:pt x="442188" y="411989"/>
                </a:lnTo>
                <a:lnTo>
                  <a:pt x="411989" y="442188"/>
                </a:lnTo>
                <a:lnTo>
                  <a:pt x="377019" y="466907"/>
                </a:lnTo>
                <a:lnTo>
                  <a:pt x="337986" y="485441"/>
                </a:lnTo>
                <a:lnTo>
                  <a:pt x="295596" y="497079"/>
                </a:lnTo>
                <a:lnTo>
                  <a:pt x="250558" y="501116"/>
                </a:lnTo>
                <a:lnTo>
                  <a:pt x="205520" y="497079"/>
                </a:lnTo>
                <a:lnTo>
                  <a:pt x="163130" y="485441"/>
                </a:lnTo>
                <a:lnTo>
                  <a:pt x="124096" y="466907"/>
                </a:lnTo>
                <a:lnTo>
                  <a:pt x="89126" y="442188"/>
                </a:lnTo>
                <a:lnTo>
                  <a:pt x="58928" y="411989"/>
                </a:lnTo>
                <a:lnTo>
                  <a:pt x="34208" y="377019"/>
                </a:lnTo>
                <a:lnTo>
                  <a:pt x="15675" y="337986"/>
                </a:lnTo>
                <a:lnTo>
                  <a:pt x="4036" y="295596"/>
                </a:lnTo>
                <a:lnTo>
                  <a:pt x="0" y="250558"/>
                </a:lnTo>
                <a:lnTo>
                  <a:pt x="4036" y="205520"/>
                </a:lnTo>
                <a:lnTo>
                  <a:pt x="15675" y="163130"/>
                </a:lnTo>
                <a:lnTo>
                  <a:pt x="34208" y="124096"/>
                </a:lnTo>
                <a:lnTo>
                  <a:pt x="58928" y="89126"/>
                </a:lnTo>
                <a:lnTo>
                  <a:pt x="89126" y="58928"/>
                </a:lnTo>
                <a:lnTo>
                  <a:pt x="124096" y="34208"/>
                </a:lnTo>
                <a:lnTo>
                  <a:pt x="163130" y="15675"/>
                </a:lnTo>
                <a:lnTo>
                  <a:pt x="205520" y="4036"/>
                </a:lnTo>
                <a:lnTo>
                  <a:pt x="250558" y="0"/>
                </a:lnTo>
                <a:lnTo>
                  <a:pt x="295596" y="4036"/>
                </a:lnTo>
                <a:lnTo>
                  <a:pt x="337986" y="15675"/>
                </a:lnTo>
                <a:lnTo>
                  <a:pt x="377019" y="34208"/>
                </a:lnTo>
                <a:lnTo>
                  <a:pt x="411989" y="58928"/>
                </a:lnTo>
                <a:lnTo>
                  <a:pt x="442188" y="89126"/>
                </a:lnTo>
                <a:lnTo>
                  <a:pt x="466907" y="124096"/>
                </a:lnTo>
                <a:lnTo>
                  <a:pt x="485441" y="163130"/>
                </a:lnTo>
                <a:lnTo>
                  <a:pt x="497079" y="205520"/>
                </a:lnTo>
                <a:lnTo>
                  <a:pt x="501116" y="250558"/>
                </a:lnTo>
                <a:close/>
              </a:path>
            </a:pathLst>
          </a:custGeom>
          <a:ln w="38100">
            <a:solidFill>
              <a:srgbClr val="173153"/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58" name="object 27">
            <a:extLst>
              <a:ext uri="{FF2B5EF4-FFF2-40B4-BE49-F238E27FC236}">
                <a16:creationId xmlns:a16="http://schemas.microsoft.com/office/drawing/2014/main" id="{629099B1-4A46-2EEB-26F6-A15422CD465B}"/>
              </a:ext>
            </a:extLst>
          </p:cNvPr>
          <p:cNvSpPr/>
          <p:nvPr/>
        </p:nvSpPr>
        <p:spPr>
          <a:xfrm>
            <a:off x="2552700" y="3676650"/>
            <a:ext cx="376238" cy="376238"/>
          </a:xfrm>
          <a:custGeom>
            <a:avLst/>
            <a:gdLst/>
            <a:ahLst/>
            <a:cxnLst/>
            <a:rect l="l" t="t" r="r" b="b"/>
            <a:pathLst>
              <a:path w="501650" h="501650">
                <a:moveTo>
                  <a:pt x="501116" y="250558"/>
                </a:moveTo>
                <a:lnTo>
                  <a:pt x="497079" y="295596"/>
                </a:lnTo>
                <a:lnTo>
                  <a:pt x="485441" y="337986"/>
                </a:lnTo>
                <a:lnTo>
                  <a:pt x="466907" y="377019"/>
                </a:lnTo>
                <a:lnTo>
                  <a:pt x="442188" y="411989"/>
                </a:lnTo>
                <a:lnTo>
                  <a:pt x="411989" y="442188"/>
                </a:lnTo>
                <a:lnTo>
                  <a:pt x="377019" y="466907"/>
                </a:lnTo>
                <a:lnTo>
                  <a:pt x="337986" y="485441"/>
                </a:lnTo>
                <a:lnTo>
                  <a:pt x="295596" y="497079"/>
                </a:lnTo>
                <a:lnTo>
                  <a:pt x="250558" y="501116"/>
                </a:lnTo>
                <a:lnTo>
                  <a:pt x="205520" y="497079"/>
                </a:lnTo>
                <a:lnTo>
                  <a:pt x="163130" y="485441"/>
                </a:lnTo>
                <a:lnTo>
                  <a:pt x="124096" y="466907"/>
                </a:lnTo>
                <a:lnTo>
                  <a:pt x="89126" y="442188"/>
                </a:lnTo>
                <a:lnTo>
                  <a:pt x="58928" y="411989"/>
                </a:lnTo>
                <a:lnTo>
                  <a:pt x="34208" y="377019"/>
                </a:lnTo>
                <a:lnTo>
                  <a:pt x="15675" y="337986"/>
                </a:lnTo>
                <a:lnTo>
                  <a:pt x="4036" y="295596"/>
                </a:lnTo>
                <a:lnTo>
                  <a:pt x="0" y="250558"/>
                </a:lnTo>
                <a:lnTo>
                  <a:pt x="4036" y="205520"/>
                </a:lnTo>
                <a:lnTo>
                  <a:pt x="15675" y="163130"/>
                </a:lnTo>
                <a:lnTo>
                  <a:pt x="34208" y="124096"/>
                </a:lnTo>
                <a:lnTo>
                  <a:pt x="58928" y="89126"/>
                </a:lnTo>
                <a:lnTo>
                  <a:pt x="89126" y="58928"/>
                </a:lnTo>
                <a:lnTo>
                  <a:pt x="124096" y="34208"/>
                </a:lnTo>
                <a:lnTo>
                  <a:pt x="163130" y="15675"/>
                </a:lnTo>
                <a:lnTo>
                  <a:pt x="205520" y="4036"/>
                </a:lnTo>
                <a:lnTo>
                  <a:pt x="250558" y="0"/>
                </a:lnTo>
                <a:lnTo>
                  <a:pt x="295596" y="4036"/>
                </a:lnTo>
                <a:lnTo>
                  <a:pt x="337986" y="15675"/>
                </a:lnTo>
                <a:lnTo>
                  <a:pt x="377019" y="34208"/>
                </a:lnTo>
                <a:lnTo>
                  <a:pt x="411989" y="58928"/>
                </a:lnTo>
                <a:lnTo>
                  <a:pt x="442188" y="89126"/>
                </a:lnTo>
                <a:lnTo>
                  <a:pt x="466907" y="124096"/>
                </a:lnTo>
                <a:lnTo>
                  <a:pt x="485441" y="163130"/>
                </a:lnTo>
                <a:lnTo>
                  <a:pt x="497079" y="205520"/>
                </a:lnTo>
                <a:lnTo>
                  <a:pt x="501116" y="250558"/>
                </a:lnTo>
                <a:close/>
              </a:path>
            </a:pathLst>
          </a:custGeom>
          <a:ln w="38100">
            <a:solidFill>
              <a:srgbClr val="173153"/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53D97BD-A21A-ADA7-E4DB-445817A89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749EC7B9-13A3-0976-1E3D-B1F3D0AFE784}"/>
              </a:ext>
            </a:extLst>
          </p:cNvPr>
          <p:cNvGrpSpPr/>
          <p:nvPr/>
        </p:nvGrpSpPr>
        <p:grpSpPr>
          <a:xfrm>
            <a:off x="17780" y="-1"/>
            <a:ext cx="11945620" cy="6858000"/>
            <a:chOff x="0" y="0"/>
            <a:chExt cx="11945620" cy="6858000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E73F81EE-44B6-86EC-C7C4-DCD7CBC6037E}"/>
                </a:ext>
              </a:extLst>
            </p:cNvPr>
            <p:cNvSpPr/>
            <p:nvPr/>
          </p:nvSpPr>
          <p:spPr>
            <a:xfrm>
              <a:off x="0" y="0"/>
              <a:ext cx="10226040" cy="6858000"/>
            </a:xfrm>
            <a:custGeom>
              <a:avLst/>
              <a:gdLst/>
              <a:ahLst/>
              <a:cxnLst/>
              <a:rect l="l" t="t" r="r" b="b"/>
              <a:pathLst>
                <a:path w="10226040" h="6858000">
                  <a:moveTo>
                    <a:pt x="10226040" y="0"/>
                  </a:moveTo>
                  <a:lnTo>
                    <a:pt x="65211" y="0"/>
                  </a:lnTo>
                  <a:lnTo>
                    <a:pt x="0" y="73659"/>
                  </a:lnTo>
                  <a:lnTo>
                    <a:pt x="0" y="6857998"/>
                  </a:lnTo>
                  <a:lnTo>
                    <a:pt x="4157720" y="6857998"/>
                  </a:lnTo>
                  <a:lnTo>
                    <a:pt x="10226040" y="0"/>
                  </a:lnTo>
                  <a:close/>
                </a:path>
              </a:pathLst>
            </a:custGeom>
            <a:solidFill>
              <a:srgbClr val="71CC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073407D9-5C31-BF27-EB4B-3F5F1CAA08A9}"/>
                </a:ext>
              </a:extLst>
            </p:cNvPr>
            <p:cNvSpPr/>
            <p:nvPr/>
          </p:nvSpPr>
          <p:spPr>
            <a:xfrm>
              <a:off x="0" y="0"/>
              <a:ext cx="3121660" cy="2075814"/>
            </a:xfrm>
            <a:custGeom>
              <a:avLst/>
              <a:gdLst/>
              <a:ahLst/>
              <a:cxnLst/>
              <a:rect l="l" t="t" r="r" b="b"/>
              <a:pathLst>
                <a:path w="3121660" h="2075814">
                  <a:moveTo>
                    <a:pt x="3121152" y="0"/>
                  </a:moveTo>
                  <a:lnTo>
                    <a:pt x="0" y="0"/>
                  </a:lnTo>
                  <a:lnTo>
                    <a:pt x="0" y="2075688"/>
                  </a:lnTo>
                  <a:lnTo>
                    <a:pt x="1122807" y="2075688"/>
                  </a:lnTo>
                  <a:lnTo>
                    <a:pt x="1174342" y="2072015"/>
                  </a:lnTo>
                  <a:lnTo>
                    <a:pt x="1224332" y="2061209"/>
                  </a:lnTo>
                  <a:lnTo>
                    <a:pt x="1272084" y="2043588"/>
                  </a:lnTo>
                  <a:lnTo>
                    <a:pt x="1316903" y="2019469"/>
                  </a:lnTo>
                  <a:lnTo>
                    <a:pt x="1358095" y="1989169"/>
                  </a:lnTo>
                  <a:lnTo>
                    <a:pt x="1394968" y="1953005"/>
                  </a:lnTo>
                  <a:lnTo>
                    <a:pt x="3121152" y="0"/>
                  </a:lnTo>
                  <a:close/>
                </a:path>
              </a:pathLst>
            </a:custGeom>
            <a:solidFill>
              <a:srgbClr val="70CC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EA87835D-C9EC-4E95-3AA0-065AD58FD98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38943" y="627887"/>
              <a:ext cx="2106167" cy="969263"/>
            </a:xfrm>
            <a:prstGeom prst="rect">
              <a:avLst/>
            </a:prstGeom>
          </p:spPr>
        </p:pic>
      </p:grpSp>
      <p:sp>
        <p:nvSpPr>
          <p:cNvPr id="20" name="object 2">
            <a:extLst>
              <a:ext uri="{FF2B5EF4-FFF2-40B4-BE49-F238E27FC236}">
                <a16:creationId xmlns:a16="http://schemas.microsoft.com/office/drawing/2014/main" id="{D3088658-43AB-93AA-7CDF-3894DFDF669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9628450" y="814441"/>
            <a:ext cx="2206308" cy="1956007"/>
          </a:xfrm>
          <a:custGeom>
            <a:avLst/>
            <a:gdLst/>
            <a:ahLst/>
            <a:cxnLst/>
            <a:rect l="l" t="t" r="r" b="b"/>
            <a:pathLst>
              <a:path w="1295400" h="1176654">
                <a:moveTo>
                  <a:pt x="1295400" y="0"/>
                </a:moveTo>
                <a:lnTo>
                  <a:pt x="0" y="1176527"/>
                </a:lnTo>
                <a:lnTo>
                  <a:pt x="1294129" y="1176527"/>
                </a:lnTo>
                <a:lnTo>
                  <a:pt x="129540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Imagem 20" descr="Logotipo&#10;&#10;Descrição gerada automaticamente">
            <a:extLst>
              <a:ext uri="{FF2B5EF4-FFF2-40B4-BE49-F238E27FC236}">
                <a16:creationId xmlns:a16="http://schemas.microsoft.com/office/drawing/2014/main" id="{8545CF7B-36E8-1369-8171-6CADC31FC6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-152400"/>
            <a:ext cx="1752600" cy="1752600"/>
          </a:xfrm>
          <a:prstGeom prst="rect">
            <a:avLst/>
          </a:prstGeom>
        </p:spPr>
      </p:pic>
      <p:sp>
        <p:nvSpPr>
          <p:cNvPr id="23" name="object 2">
            <a:extLst>
              <a:ext uri="{FF2B5EF4-FFF2-40B4-BE49-F238E27FC236}">
                <a16:creationId xmlns:a16="http://schemas.microsoft.com/office/drawing/2014/main" id="{321B1A07-32EC-8785-AE15-B17895A55F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0560" y="1066800"/>
            <a:ext cx="6629400" cy="43729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3335"/>
              </a:lnSpc>
              <a:spcBef>
                <a:spcPts val="110"/>
              </a:spcBef>
            </a:pPr>
            <a:r>
              <a:rPr lang="pt-BR" sz="3000" spc="-60" dirty="0"/>
              <a:t>EPR LITORAL PIONEIRO</a:t>
            </a:r>
            <a:endParaRPr lang="pt-BR" sz="3000" dirty="0"/>
          </a:p>
        </p:txBody>
      </p:sp>
      <p:pic>
        <p:nvPicPr>
          <p:cNvPr id="6" name="Imagem 5" descr="Código QR&#10;&#10;Descrição gerada automaticamente">
            <a:extLst>
              <a:ext uri="{FF2B5EF4-FFF2-40B4-BE49-F238E27FC236}">
                <a16:creationId xmlns:a16="http://schemas.microsoft.com/office/drawing/2014/main" id="{D5E97496-7321-DF8C-C4E9-D5DF7D46DA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474" y="3428999"/>
            <a:ext cx="3430525" cy="3430525"/>
          </a:xfrm>
          <a:prstGeom prst="rect">
            <a:avLst/>
          </a:prstGeom>
        </p:spPr>
      </p:pic>
      <p:sp>
        <p:nvSpPr>
          <p:cNvPr id="8" name="Google Shape;670;p65">
            <a:extLst>
              <a:ext uri="{FF2B5EF4-FFF2-40B4-BE49-F238E27FC236}">
                <a16:creationId xmlns:a16="http://schemas.microsoft.com/office/drawing/2014/main" id="{5570DB61-4448-C106-3DC4-C538EDB0248A}"/>
              </a:ext>
            </a:extLst>
          </p:cNvPr>
          <p:cNvSpPr txBox="1">
            <a:spLocks/>
          </p:cNvSpPr>
          <p:nvPr/>
        </p:nvSpPr>
        <p:spPr>
          <a:xfrm>
            <a:off x="640080" y="1916709"/>
            <a:ext cx="6629400" cy="2800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pt-BR" sz="4400" kern="0" dirty="0">
                <a:solidFill>
                  <a:srgbClr val="002F56"/>
                </a:solidFill>
              </a:rPr>
              <a:t>Link de acesso ao CONTRATO DE CONCESSÃO e demais documentos na ANTT</a:t>
            </a:r>
          </a:p>
        </p:txBody>
      </p:sp>
    </p:spTree>
    <p:extLst>
      <p:ext uri="{BB962C8B-B14F-4D97-AF65-F5344CB8AC3E}">
        <p14:creationId xmlns:p14="http://schemas.microsoft.com/office/powerpoint/2010/main" val="10907530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28334" y="2332685"/>
            <a:ext cx="3801110" cy="210698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195" dirty="0">
                <a:solidFill>
                  <a:srgbClr val="FFFFFF"/>
                </a:solidFill>
              </a:rPr>
              <a:t>Fut</a:t>
            </a:r>
            <a:r>
              <a:rPr spc="-245" dirty="0">
                <a:solidFill>
                  <a:srgbClr val="FFFFFF"/>
                </a:solidFill>
              </a:rPr>
              <a:t>u</a:t>
            </a:r>
            <a:r>
              <a:rPr spc="-330" dirty="0">
                <a:solidFill>
                  <a:srgbClr val="FFFFFF"/>
                </a:solidFill>
              </a:rPr>
              <a:t>r</a:t>
            </a:r>
            <a:r>
              <a:rPr spc="70" dirty="0">
                <a:solidFill>
                  <a:srgbClr val="FFFFFF"/>
                </a:solidFill>
              </a:rPr>
              <a:t>o</a:t>
            </a:r>
            <a:r>
              <a:rPr spc="-50" dirty="0">
                <a:solidFill>
                  <a:srgbClr val="FFFFFF"/>
                </a:solidFill>
              </a:rPr>
              <a:t> </a:t>
            </a:r>
            <a:r>
              <a:rPr spc="35" dirty="0" err="1">
                <a:solidFill>
                  <a:srgbClr val="FFFFFF"/>
                </a:solidFill>
              </a:rPr>
              <a:t>e</a:t>
            </a:r>
            <a:r>
              <a:rPr spc="65" dirty="0" err="1">
                <a:solidFill>
                  <a:srgbClr val="FFFFFF"/>
                </a:solidFill>
              </a:rPr>
              <a:t>m</a:t>
            </a:r>
            <a:r>
              <a:rPr spc="-30" dirty="0">
                <a:solidFill>
                  <a:srgbClr val="FFFFFF"/>
                </a:solidFill>
              </a:rPr>
              <a:t> </a:t>
            </a:r>
            <a:r>
              <a:rPr spc="-5" dirty="0" err="1">
                <a:solidFill>
                  <a:srgbClr val="FFFFFF"/>
                </a:solidFill>
              </a:rPr>
              <a:t>mo</a:t>
            </a:r>
            <a:r>
              <a:rPr spc="5" dirty="0" err="1">
                <a:solidFill>
                  <a:srgbClr val="FFFFFF"/>
                </a:solidFill>
              </a:rPr>
              <a:t>v</a:t>
            </a:r>
            <a:r>
              <a:rPr spc="-70" dirty="0" err="1">
                <a:solidFill>
                  <a:srgbClr val="FFFFFF"/>
                </a:solidFill>
              </a:rPr>
              <a:t>imento</a:t>
            </a:r>
            <a:br>
              <a:rPr lang="pt-BR" sz="2800" spc="-70" dirty="0">
                <a:solidFill>
                  <a:srgbClr val="FFFFFF"/>
                </a:solidFill>
              </a:rPr>
            </a:br>
            <a:br>
              <a:rPr lang="pt-BR" sz="2800" spc="-70" dirty="0">
                <a:solidFill>
                  <a:srgbClr val="FFFFFF"/>
                </a:solidFill>
              </a:rPr>
            </a:br>
            <a:endParaRPr sz="2800" dirty="0"/>
          </a:p>
        </p:txBody>
      </p:sp>
      <p:sp>
        <p:nvSpPr>
          <p:cNvPr id="4" name="object 4"/>
          <p:cNvSpPr/>
          <p:nvPr/>
        </p:nvSpPr>
        <p:spPr>
          <a:xfrm>
            <a:off x="2146058" y="1959863"/>
            <a:ext cx="3100070" cy="1661160"/>
          </a:xfrm>
          <a:custGeom>
            <a:avLst/>
            <a:gdLst/>
            <a:ahLst/>
            <a:cxnLst/>
            <a:rect l="l" t="t" r="r" b="b"/>
            <a:pathLst>
              <a:path w="3100070" h="1661160">
                <a:moveTo>
                  <a:pt x="2295639" y="306324"/>
                </a:moveTo>
                <a:lnTo>
                  <a:pt x="2293734" y="303022"/>
                </a:lnTo>
                <a:lnTo>
                  <a:pt x="2290724" y="298196"/>
                </a:lnTo>
                <a:lnTo>
                  <a:pt x="2268664" y="262674"/>
                </a:lnTo>
                <a:lnTo>
                  <a:pt x="2240534" y="224574"/>
                </a:lnTo>
                <a:lnTo>
                  <a:pt x="2209508" y="188874"/>
                </a:lnTo>
                <a:lnTo>
                  <a:pt x="2175751" y="155765"/>
                </a:lnTo>
                <a:lnTo>
                  <a:pt x="2139454" y="125412"/>
                </a:lnTo>
                <a:lnTo>
                  <a:pt x="2100770" y="97993"/>
                </a:lnTo>
                <a:lnTo>
                  <a:pt x="2059876" y="73660"/>
                </a:lnTo>
                <a:lnTo>
                  <a:pt x="2016950" y="52616"/>
                </a:lnTo>
                <a:lnTo>
                  <a:pt x="1972157" y="35001"/>
                </a:lnTo>
                <a:lnTo>
                  <a:pt x="1925662" y="21005"/>
                </a:lnTo>
                <a:lnTo>
                  <a:pt x="1877644" y="10795"/>
                </a:lnTo>
                <a:lnTo>
                  <a:pt x="1828279" y="4546"/>
                </a:lnTo>
                <a:lnTo>
                  <a:pt x="1777733" y="2413"/>
                </a:lnTo>
                <a:lnTo>
                  <a:pt x="1726361" y="4610"/>
                </a:lnTo>
                <a:lnTo>
                  <a:pt x="1676222" y="11074"/>
                </a:lnTo>
                <a:lnTo>
                  <a:pt x="1627479" y="21615"/>
                </a:lnTo>
                <a:lnTo>
                  <a:pt x="1580324" y="36055"/>
                </a:lnTo>
                <a:lnTo>
                  <a:pt x="1534922" y="54229"/>
                </a:lnTo>
                <a:lnTo>
                  <a:pt x="1491475" y="75933"/>
                </a:lnTo>
                <a:lnTo>
                  <a:pt x="1450149" y="101003"/>
                </a:lnTo>
                <a:lnTo>
                  <a:pt x="1411109" y="129260"/>
                </a:lnTo>
                <a:lnTo>
                  <a:pt x="1374559" y="160502"/>
                </a:lnTo>
                <a:lnTo>
                  <a:pt x="1340662" y="194564"/>
                </a:lnTo>
                <a:lnTo>
                  <a:pt x="1309611" y="231267"/>
                </a:lnTo>
                <a:lnTo>
                  <a:pt x="1309230" y="231648"/>
                </a:lnTo>
                <a:lnTo>
                  <a:pt x="1236903" y="313296"/>
                </a:lnTo>
                <a:lnTo>
                  <a:pt x="1086345" y="483209"/>
                </a:lnTo>
                <a:lnTo>
                  <a:pt x="814311" y="790067"/>
                </a:lnTo>
                <a:lnTo>
                  <a:pt x="777354" y="825195"/>
                </a:lnTo>
                <a:lnTo>
                  <a:pt x="736117" y="852779"/>
                </a:lnTo>
                <a:lnTo>
                  <a:pt x="691642" y="872769"/>
                </a:lnTo>
                <a:lnTo>
                  <a:pt x="644918" y="885101"/>
                </a:lnTo>
                <a:lnTo>
                  <a:pt x="597001" y="889736"/>
                </a:lnTo>
                <a:lnTo>
                  <a:pt x="548881" y="886587"/>
                </a:lnTo>
                <a:lnTo>
                  <a:pt x="542023" y="885571"/>
                </a:lnTo>
                <a:lnTo>
                  <a:pt x="538975" y="877443"/>
                </a:lnTo>
                <a:lnTo>
                  <a:pt x="543547" y="872363"/>
                </a:lnTo>
                <a:lnTo>
                  <a:pt x="712647" y="681482"/>
                </a:lnTo>
                <a:lnTo>
                  <a:pt x="1052207" y="298450"/>
                </a:lnTo>
                <a:lnTo>
                  <a:pt x="1079233" y="267970"/>
                </a:lnTo>
                <a:lnTo>
                  <a:pt x="1081900" y="264922"/>
                </a:lnTo>
                <a:lnTo>
                  <a:pt x="1043457" y="210146"/>
                </a:lnTo>
                <a:lnTo>
                  <a:pt x="1001636" y="166116"/>
                </a:lnTo>
                <a:lnTo>
                  <a:pt x="962291" y="131699"/>
                </a:lnTo>
                <a:lnTo>
                  <a:pt x="921067" y="101295"/>
                </a:lnTo>
                <a:lnTo>
                  <a:pt x="878205" y="74904"/>
                </a:lnTo>
                <a:lnTo>
                  <a:pt x="833932" y="52514"/>
                </a:lnTo>
                <a:lnTo>
                  <a:pt x="788479" y="34112"/>
                </a:lnTo>
                <a:lnTo>
                  <a:pt x="742111" y="19672"/>
                </a:lnTo>
                <a:lnTo>
                  <a:pt x="695045" y="9194"/>
                </a:lnTo>
                <a:lnTo>
                  <a:pt x="647522" y="2641"/>
                </a:lnTo>
                <a:lnTo>
                  <a:pt x="645782" y="2552"/>
                </a:lnTo>
                <a:lnTo>
                  <a:pt x="645782" y="310515"/>
                </a:lnTo>
                <a:lnTo>
                  <a:pt x="641210" y="315722"/>
                </a:lnTo>
                <a:lnTo>
                  <a:pt x="321678" y="676402"/>
                </a:lnTo>
                <a:lnTo>
                  <a:pt x="317106" y="681482"/>
                </a:lnTo>
                <a:lnTo>
                  <a:pt x="308724" y="679450"/>
                </a:lnTo>
                <a:lnTo>
                  <a:pt x="306819" y="672846"/>
                </a:lnTo>
                <a:lnTo>
                  <a:pt x="297827" y="625538"/>
                </a:lnTo>
                <a:lnTo>
                  <a:pt x="296583" y="577469"/>
                </a:lnTo>
                <a:lnTo>
                  <a:pt x="303149" y="529678"/>
                </a:lnTo>
                <a:lnTo>
                  <a:pt x="317588" y="483158"/>
                </a:lnTo>
                <a:lnTo>
                  <a:pt x="340004" y="438937"/>
                </a:lnTo>
                <a:lnTo>
                  <a:pt x="370446" y="398018"/>
                </a:lnTo>
                <a:lnTo>
                  <a:pt x="409359" y="361327"/>
                </a:lnTo>
                <a:lnTo>
                  <a:pt x="452958" y="332943"/>
                </a:lnTo>
                <a:lnTo>
                  <a:pt x="500037" y="312966"/>
                </a:lnTo>
                <a:lnTo>
                  <a:pt x="549427" y="301447"/>
                </a:lnTo>
                <a:lnTo>
                  <a:pt x="599935" y="298450"/>
                </a:lnTo>
                <a:lnTo>
                  <a:pt x="608977" y="298792"/>
                </a:lnTo>
                <a:lnTo>
                  <a:pt x="645782" y="310515"/>
                </a:lnTo>
                <a:lnTo>
                  <a:pt x="645782" y="2552"/>
                </a:lnTo>
                <a:lnTo>
                  <a:pt x="599808" y="0"/>
                </a:lnTo>
                <a:lnTo>
                  <a:pt x="584454" y="12"/>
                </a:lnTo>
                <a:lnTo>
                  <a:pt x="569087" y="406"/>
                </a:lnTo>
                <a:lnTo>
                  <a:pt x="492404" y="8483"/>
                </a:lnTo>
                <a:lnTo>
                  <a:pt x="446874" y="18199"/>
                </a:lnTo>
                <a:lnTo>
                  <a:pt x="402094" y="31572"/>
                </a:lnTo>
                <a:lnTo>
                  <a:pt x="358305" y="48577"/>
                </a:lnTo>
                <a:lnTo>
                  <a:pt x="315696" y="69189"/>
                </a:lnTo>
                <a:lnTo>
                  <a:pt x="274523" y="93408"/>
                </a:lnTo>
                <a:lnTo>
                  <a:pt x="234975" y="121221"/>
                </a:lnTo>
                <a:lnTo>
                  <a:pt x="197294" y="152615"/>
                </a:lnTo>
                <a:lnTo>
                  <a:pt x="161683" y="187566"/>
                </a:lnTo>
                <a:lnTo>
                  <a:pt x="128384" y="226060"/>
                </a:lnTo>
                <a:lnTo>
                  <a:pt x="99441" y="265582"/>
                </a:lnTo>
                <a:lnTo>
                  <a:pt x="74206" y="306743"/>
                </a:lnTo>
                <a:lnTo>
                  <a:pt x="52679" y="349300"/>
                </a:lnTo>
                <a:lnTo>
                  <a:pt x="34836" y="393052"/>
                </a:lnTo>
                <a:lnTo>
                  <a:pt x="20650" y="437769"/>
                </a:lnTo>
                <a:lnTo>
                  <a:pt x="10134" y="483209"/>
                </a:lnTo>
                <a:lnTo>
                  <a:pt x="3251" y="529145"/>
                </a:lnTo>
                <a:lnTo>
                  <a:pt x="0" y="575373"/>
                </a:lnTo>
                <a:lnTo>
                  <a:pt x="368" y="621639"/>
                </a:lnTo>
                <a:lnTo>
                  <a:pt x="4330" y="667727"/>
                </a:lnTo>
                <a:lnTo>
                  <a:pt x="11887" y="713422"/>
                </a:lnTo>
                <a:lnTo>
                  <a:pt x="23012" y="758469"/>
                </a:lnTo>
                <a:lnTo>
                  <a:pt x="37693" y="802665"/>
                </a:lnTo>
                <a:lnTo>
                  <a:pt x="55918" y="845781"/>
                </a:lnTo>
                <a:lnTo>
                  <a:pt x="77685" y="887577"/>
                </a:lnTo>
                <a:lnTo>
                  <a:pt x="102958" y="927836"/>
                </a:lnTo>
                <a:lnTo>
                  <a:pt x="131737" y="966317"/>
                </a:lnTo>
                <a:lnTo>
                  <a:pt x="164007" y="1002817"/>
                </a:lnTo>
                <a:lnTo>
                  <a:pt x="199758" y="1037082"/>
                </a:lnTo>
                <a:lnTo>
                  <a:pt x="237451" y="1067777"/>
                </a:lnTo>
                <a:lnTo>
                  <a:pt x="276885" y="1094879"/>
                </a:lnTo>
                <a:lnTo>
                  <a:pt x="317817" y="1118425"/>
                </a:lnTo>
                <a:lnTo>
                  <a:pt x="360045" y="1138428"/>
                </a:lnTo>
                <a:lnTo>
                  <a:pt x="403364" y="1154874"/>
                </a:lnTo>
                <a:lnTo>
                  <a:pt x="447548" y="1167803"/>
                </a:lnTo>
                <a:lnTo>
                  <a:pt x="492366" y="1177226"/>
                </a:lnTo>
                <a:lnTo>
                  <a:pt x="537629" y="1183144"/>
                </a:lnTo>
                <a:lnTo>
                  <a:pt x="583107" y="1185570"/>
                </a:lnTo>
                <a:lnTo>
                  <a:pt x="628599" y="1184541"/>
                </a:lnTo>
                <a:lnTo>
                  <a:pt x="673874" y="1180033"/>
                </a:lnTo>
                <a:lnTo>
                  <a:pt x="718718" y="1172095"/>
                </a:lnTo>
                <a:lnTo>
                  <a:pt x="762927" y="1160716"/>
                </a:lnTo>
                <a:lnTo>
                  <a:pt x="806272" y="1145908"/>
                </a:lnTo>
                <a:lnTo>
                  <a:pt x="848550" y="1127709"/>
                </a:lnTo>
                <a:lnTo>
                  <a:pt x="889533" y="1106106"/>
                </a:lnTo>
                <a:lnTo>
                  <a:pt x="929017" y="1081125"/>
                </a:lnTo>
                <a:lnTo>
                  <a:pt x="966787" y="1052779"/>
                </a:lnTo>
                <a:lnTo>
                  <a:pt x="1002614" y="1021080"/>
                </a:lnTo>
                <a:lnTo>
                  <a:pt x="1036307" y="986028"/>
                </a:lnTo>
                <a:lnTo>
                  <a:pt x="1121702" y="889736"/>
                </a:lnTo>
                <a:lnTo>
                  <a:pt x="1481975" y="483158"/>
                </a:lnTo>
                <a:lnTo>
                  <a:pt x="1538592" y="419354"/>
                </a:lnTo>
                <a:lnTo>
                  <a:pt x="1568221" y="384898"/>
                </a:lnTo>
                <a:lnTo>
                  <a:pt x="1602752" y="355320"/>
                </a:lnTo>
                <a:lnTo>
                  <a:pt x="1641589" y="331254"/>
                </a:lnTo>
                <a:lnTo>
                  <a:pt x="1684096" y="313296"/>
                </a:lnTo>
                <a:lnTo>
                  <a:pt x="1729676" y="302082"/>
                </a:lnTo>
                <a:lnTo>
                  <a:pt x="1777733" y="298196"/>
                </a:lnTo>
                <a:lnTo>
                  <a:pt x="1825599" y="302044"/>
                </a:lnTo>
                <a:lnTo>
                  <a:pt x="1871014" y="313169"/>
                </a:lnTo>
                <a:lnTo>
                  <a:pt x="1913369" y="330962"/>
                </a:lnTo>
                <a:lnTo>
                  <a:pt x="1952078" y="354850"/>
                </a:lnTo>
                <a:lnTo>
                  <a:pt x="1986534" y="384200"/>
                </a:lnTo>
                <a:lnTo>
                  <a:pt x="2016137" y="418426"/>
                </a:lnTo>
                <a:lnTo>
                  <a:pt x="2040293" y="456933"/>
                </a:lnTo>
                <a:lnTo>
                  <a:pt x="2058377" y="499097"/>
                </a:lnTo>
                <a:lnTo>
                  <a:pt x="2069833" y="544322"/>
                </a:lnTo>
                <a:lnTo>
                  <a:pt x="2071103" y="551434"/>
                </a:lnTo>
                <a:lnTo>
                  <a:pt x="2079993" y="553974"/>
                </a:lnTo>
                <a:lnTo>
                  <a:pt x="2142210" y="483158"/>
                </a:lnTo>
                <a:lnTo>
                  <a:pt x="2292794" y="312966"/>
                </a:lnTo>
                <a:lnTo>
                  <a:pt x="2295131" y="310261"/>
                </a:lnTo>
                <a:lnTo>
                  <a:pt x="2295639" y="306324"/>
                </a:lnTo>
                <a:close/>
              </a:path>
              <a:path w="3100070" h="1661160">
                <a:moveTo>
                  <a:pt x="2599296" y="13208"/>
                </a:moveTo>
                <a:lnTo>
                  <a:pt x="2595867" y="2413"/>
                </a:lnTo>
                <a:lnTo>
                  <a:pt x="2374252" y="2413"/>
                </a:lnTo>
                <a:lnTo>
                  <a:pt x="2370442" y="6223"/>
                </a:lnTo>
                <a:lnTo>
                  <a:pt x="2370442" y="212217"/>
                </a:lnTo>
                <a:lnTo>
                  <a:pt x="2380094" y="216027"/>
                </a:lnTo>
                <a:lnTo>
                  <a:pt x="2406726" y="187007"/>
                </a:lnTo>
                <a:lnTo>
                  <a:pt x="2416467" y="176542"/>
                </a:lnTo>
                <a:lnTo>
                  <a:pt x="2469451" y="121983"/>
                </a:lnTo>
                <a:lnTo>
                  <a:pt x="2511564" y="82461"/>
                </a:lnTo>
                <a:lnTo>
                  <a:pt x="2552395" y="47942"/>
                </a:lnTo>
                <a:lnTo>
                  <a:pt x="2592438" y="18034"/>
                </a:lnTo>
                <a:lnTo>
                  <a:pt x="2599296" y="13208"/>
                </a:lnTo>
                <a:close/>
              </a:path>
              <a:path w="3100070" h="1661160">
                <a:moveTo>
                  <a:pt x="2666733" y="643636"/>
                </a:moveTo>
                <a:lnTo>
                  <a:pt x="2664320" y="640715"/>
                </a:lnTo>
                <a:lnTo>
                  <a:pt x="2661145" y="639445"/>
                </a:lnTo>
                <a:lnTo>
                  <a:pt x="2658097" y="638302"/>
                </a:lnTo>
                <a:lnTo>
                  <a:pt x="2654287" y="638810"/>
                </a:lnTo>
                <a:lnTo>
                  <a:pt x="2651747" y="641858"/>
                </a:lnTo>
                <a:lnTo>
                  <a:pt x="2372601" y="956691"/>
                </a:lnTo>
                <a:lnTo>
                  <a:pt x="2371204" y="958215"/>
                </a:lnTo>
                <a:lnTo>
                  <a:pt x="2370442" y="960247"/>
                </a:lnTo>
                <a:lnTo>
                  <a:pt x="2370442" y="1181862"/>
                </a:lnTo>
                <a:lnTo>
                  <a:pt x="2374252" y="1185672"/>
                </a:lnTo>
                <a:lnTo>
                  <a:pt x="2662923" y="1185672"/>
                </a:lnTo>
                <a:lnTo>
                  <a:pt x="2666606" y="1181862"/>
                </a:lnTo>
                <a:lnTo>
                  <a:pt x="2666733" y="643636"/>
                </a:lnTo>
                <a:close/>
              </a:path>
              <a:path w="3100070" h="1661160">
                <a:moveTo>
                  <a:pt x="3099549" y="21463"/>
                </a:moveTo>
                <a:lnTo>
                  <a:pt x="3061436" y="10985"/>
                </a:lnTo>
                <a:lnTo>
                  <a:pt x="2996984" y="3949"/>
                </a:lnTo>
                <a:lnTo>
                  <a:pt x="2964103" y="3060"/>
                </a:lnTo>
                <a:lnTo>
                  <a:pt x="2913862" y="4597"/>
                </a:lnTo>
                <a:lnTo>
                  <a:pt x="2866593" y="9372"/>
                </a:lnTo>
                <a:lnTo>
                  <a:pt x="2821863" y="17576"/>
                </a:lnTo>
                <a:lnTo>
                  <a:pt x="2779179" y="29451"/>
                </a:lnTo>
                <a:lnTo>
                  <a:pt x="2738031" y="45173"/>
                </a:lnTo>
                <a:lnTo>
                  <a:pt x="2697924" y="64973"/>
                </a:lnTo>
                <a:lnTo>
                  <a:pt x="2658338" y="89065"/>
                </a:lnTo>
                <a:lnTo>
                  <a:pt x="2618803" y="117652"/>
                </a:lnTo>
                <a:lnTo>
                  <a:pt x="2578798" y="150964"/>
                </a:lnTo>
                <a:lnTo>
                  <a:pt x="2537841" y="189179"/>
                </a:lnTo>
                <a:lnTo>
                  <a:pt x="2495410" y="232537"/>
                </a:lnTo>
                <a:lnTo>
                  <a:pt x="2364105" y="377202"/>
                </a:lnTo>
                <a:lnTo>
                  <a:pt x="2199919" y="562965"/>
                </a:lnTo>
                <a:lnTo>
                  <a:pt x="2000364" y="791464"/>
                </a:lnTo>
                <a:lnTo>
                  <a:pt x="2000237" y="791337"/>
                </a:lnTo>
                <a:lnTo>
                  <a:pt x="1964804" y="825296"/>
                </a:lnTo>
                <a:lnTo>
                  <a:pt x="1924113" y="853020"/>
                </a:lnTo>
                <a:lnTo>
                  <a:pt x="1878939" y="873772"/>
                </a:lnTo>
                <a:lnTo>
                  <a:pt x="1830057" y="886790"/>
                </a:lnTo>
                <a:lnTo>
                  <a:pt x="1778241" y="891286"/>
                </a:lnTo>
                <a:lnTo>
                  <a:pt x="1730286" y="887437"/>
                </a:lnTo>
                <a:lnTo>
                  <a:pt x="1684782" y="876274"/>
                </a:lnTo>
                <a:lnTo>
                  <a:pt x="1642351" y="858405"/>
                </a:lnTo>
                <a:lnTo>
                  <a:pt x="1603590" y="834440"/>
                </a:lnTo>
                <a:lnTo>
                  <a:pt x="1569085" y="804989"/>
                </a:lnTo>
                <a:lnTo>
                  <a:pt x="1539468" y="770636"/>
                </a:lnTo>
                <a:lnTo>
                  <a:pt x="1515325" y="731989"/>
                </a:lnTo>
                <a:lnTo>
                  <a:pt x="1497253" y="689673"/>
                </a:lnTo>
                <a:lnTo>
                  <a:pt x="1485887" y="644271"/>
                </a:lnTo>
                <a:lnTo>
                  <a:pt x="1484744" y="637159"/>
                </a:lnTo>
                <a:lnTo>
                  <a:pt x="1475854" y="634619"/>
                </a:lnTo>
                <a:lnTo>
                  <a:pt x="1336903" y="791464"/>
                </a:lnTo>
                <a:lnTo>
                  <a:pt x="1187564" y="960120"/>
                </a:lnTo>
                <a:lnTo>
                  <a:pt x="1186167" y="961644"/>
                </a:lnTo>
                <a:lnTo>
                  <a:pt x="1185405" y="963676"/>
                </a:lnTo>
                <a:lnTo>
                  <a:pt x="1185405" y="1657350"/>
                </a:lnTo>
                <a:lnTo>
                  <a:pt x="1189215" y="1661160"/>
                </a:lnTo>
                <a:lnTo>
                  <a:pt x="1478013" y="1661160"/>
                </a:lnTo>
                <a:lnTo>
                  <a:pt x="1481823" y="1657350"/>
                </a:lnTo>
                <a:lnTo>
                  <a:pt x="1481823" y="1116330"/>
                </a:lnTo>
                <a:lnTo>
                  <a:pt x="1488808" y="1112139"/>
                </a:lnTo>
                <a:lnTo>
                  <a:pt x="1537677" y="1136624"/>
                </a:lnTo>
                <a:lnTo>
                  <a:pt x="1582724" y="1154455"/>
                </a:lnTo>
                <a:lnTo>
                  <a:pt x="1629473" y="1168628"/>
                </a:lnTo>
                <a:lnTo>
                  <a:pt x="1677758" y="1178966"/>
                </a:lnTo>
                <a:lnTo>
                  <a:pt x="1727403" y="1185303"/>
                </a:lnTo>
                <a:lnTo>
                  <a:pt x="1778241" y="1187450"/>
                </a:lnTo>
                <a:lnTo>
                  <a:pt x="1832063" y="1185049"/>
                </a:lnTo>
                <a:lnTo>
                  <a:pt x="1884527" y="1177963"/>
                </a:lnTo>
                <a:lnTo>
                  <a:pt x="1935429" y="1166418"/>
                </a:lnTo>
                <a:lnTo>
                  <a:pt x="1984552" y="1150607"/>
                </a:lnTo>
                <a:lnTo>
                  <a:pt x="2031707" y="1130731"/>
                </a:lnTo>
                <a:lnTo>
                  <a:pt x="2066963" y="1112139"/>
                </a:lnTo>
                <a:lnTo>
                  <a:pt x="2076678" y="1107020"/>
                </a:lnTo>
                <a:lnTo>
                  <a:pt x="2119261" y="1079665"/>
                </a:lnTo>
                <a:lnTo>
                  <a:pt x="2159254" y="1048880"/>
                </a:lnTo>
                <a:lnTo>
                  <a:pt x="2196452" y="1014857"/>
                </a:lnTo>
                <a:lnTo>
                  <a:pt x="2305964" y="891286"/>
                </a:lnTo>
                <a:lnTo>
                  <a:pt x="2394432" y="791464"/>
                </a:lnTo>
                <a:lnTo>
                  <a:pt x="2747505" y="393192"/>
                </a:lnTo>
                <a:lnTo>
                  <a:pt x="2782582" y="361175"/>
                </a:lnTo>
                <a:lnTo>
                  <a:pt x="2822473" y="335051"/>
                </a:lnTo>
                <a:lnTo>
                  <a:pt x="2866466" y="315544"/>
                </a:lnTo>
                <a:lnTo>
                  <a:pt x="2913888" y="303314"/>
                </a:lnTo>
                <a:lnTo>
                  <a:pt x="2964040" y="299085"/>
                </a:lnTo>
                <a:lnTo>
                  <a:pt x="2996552" y="300863"/>
                </a:lnTo>
                <a:lnTo>
                  <a:pt x="3028061" y="306070"/>
                </a:lnTo>
                <a:lnTo>
                  <a:pt x="3058350" y="314528"/>
                </a:lnTo>
                <a:lnTo>
                  <a:pt x="3087230" y="326009"/>
                </a:lnTo>
                <a:lnTo>
                  <a:pt x="3093072" y="328549"/>
                </a:lnTo>
                <a:lnTo>
                  <a:pt x="3099549" y="324485"/>
                </a:lnTo>
                <a:lnTo>
                  <a:pt x="3099549" y="299085"/>
                </a:lnTo>
                <a:lnTo>
                  <a:pt x="3099549" y="214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STRIBUTIONTYPE" val="External"/>
  <p:tag name="PITCHPROSLIDEID" val="2147474832"/>
  <p:tag name="PRESENTATIONID" val="b75782b4-01d1-49ec-b5e7-959a3dbfa59b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1987</TotalTime>
  <Words>2593</Words>
  <Application>Microsoft Office PowerPoint</Application>
  <PresentationFormat>Widescreen</PresentationFormat>
  <Paragraphs>581</Paragraphs>
  <Slides>21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35" baseType="lpstr">
      <vt:lpstr>Aptos</vt:lpstr>
      <vt:lpstr>Arial</vt:lpstr>
      <vt:lpstr>Arial </vt:lpstr>
      <vt:lpstr>Arial MT</vt:lpstr>
      <vt:lpstr>Calibri</vt:lpstr>
      <vt:lpstr>Century Gothic</vt:lpstr>
      <vt:lpstr>Courier New</vt:lpstr>
      <vt:lpstr>Gilroy</vt:lpstr>
      <vt:lpstr>Gilroy-Black</vt:lpstr>
      <vt:lpstr>Gilroy-Regular</vt:lpstr>
      <vt:lpstr>Tahoma</vt:lpstr>
      <vt:lpstr>Verdana</vt:lpstr>
      <vt:lpstr>Wingdings</vt:lpstr>
      <vt:lpstr>Office Theme</vt:lpstr>
      <vt:lpstr>Apresentação do PowerPoint</vt:lpstr>
      <vt:lpstr>EPR – Equipav Perfin Rodovias já está entre os 5 maiores grupos de  rodovias  concedidas no Brasil</vt:lpstr>
      <vt:lpstr>PROGRAMA FEDERAL DE CONCESSÕES DE RODOVIAS NO PARANÁ  - 6 LOTES NO TOTAL - LOTES 1 E 2 JÁ LICITADOS E CONTRATADOS - LOTES 3 E 6 – ANÁLISE DO TCU - EM VIAS DE PUBLICAÇÃO DO EDITAL </vt:lpstr>
      <vt:lpstr>LOTE 2 – Contexto Geral</vt:lpstr>
      <vt:lpstr>Apresentação do PowerPoint</vt:lpstr>
      <vt:lpstr>Apresentação do PowerPoint</vt:lpstr>
      <vt:lpstr>Apresentação do PowerPoint</vt:lpstr>
      <vt:lpstr>OPERAÇÃO | ATENDIMENTO AO USUÁRIO</vt:lpstr>
      <vt:lpstr>CENTRO DE CONTROLE DE OPERAÇÕES</vt:lpstr>
      <vt:lpstr>DATAS MARCO DA CONCESSÃO Assinatura do Contrato: 30/jan Início da Operação: 28/fev</vt:lpstr>
      <vt:lpstr>PLANO DE  INVESTIMENTOS</vt:lpstr>
      <vt:lpstr>Apresentação do PowerPoint</vt:lpstr>
      <vt:lpstr>Melhorias em 109 km</vt:lpstr>
      <vt:lpstr>Melhorias em 127 km</vt:lpstr>
      <vt:lpstr>Melhorias em 131 km</vt:lpstr>
      <vt:lpstr>Melhorias em 120 km</vt:lpstr>
      <vt:lpstr>Melhorias em 103 km</vt:lpstr>
      <vt:lpstr>INVESTIMENTOS DA CONCESSIONÁRIA</vt:lpstr>
      <vt:lpstr>Apresentação do PowerPoint</vt:lpstr>
      <vt:lpstr>EPR LITORAL PIONEIRO</vt:lpstr>
      <vt:lpstr>Futuro em movimento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PROPOSTA ESTRATÉGIA DE MARCA / NAMING / IDENTIDADE VISUAL / O QUE VOCÊ OFERECE</dc:title>
  <dc:creator>Alexandre Kuramoto</dc:creator>
  <cp:lastModifiedBy>Ricardo Muscari Silva</cp:lastModifiedBy>
  <cp:revision>23</cp:revision>
  <dcterms:created xsi:type="dcterms:W3CDTF">2024-03-04T19:05:15Z</dcterms:created>
  <dcterms:modified xsi:type="dcterms:W3CDTF">2024-03-08T15:13:53Z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2024-03-01T00:00:00Z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2024-03-04T00:00:00Z</vt:filetime>
  </property>
</Properties>
</file>